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Lst>
  <p:notesMasterIdLst>
    <p:notesMasterId r:id="rId47"/>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Lst>
  <p:sldSz cx="12188825" cy="6858000"/>
  <p:notesSz cx="6858000" cy="91440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5pPr>
    <a:lvl6pPr marL="2286000" algn="l" defTabSz="914400" rtl="0" eaLnBrk="1" latinLnBrk="0" hangingPunct="1">
      <a:defRPr kern="1200">
        <a:solidFill>
          <a:schemeClr val="bg1"/>
        </a:solidFill>
        <a:latin typeface="Arial" panose="020B0604020202020204" pitchFamily="34" charset="0"/>
        <a:ea typeface="+mn-ea"/>
        <a:cs typeface="WenQuanYi Zen Hei Sharp" charset="0"/>
      </a:defRPr>
    </a:lvl6pPr>
    <a:lvl7pPr marL="2743200" algn="l" defTabSz="914400" rtl="0" eaLnBrk="1" latinLnBrk="0" hangingPunct="1">
      <a:defRPr kern="1200">
        <a:solidFill>
          <a:schemeClr val="bg1"/>
        </a:solidFill>
        <a:latin typeface="Arial" panose="020B0604020202020204" pitchFamily="34" charset="0"/>
        <a:ea typeface="+mn-ea"/>
        <a:cs typeface="WenQuanYi Zen Hei Sharp" charset="0"/>
      </a:defRPr>
    </a:lvl7pPr>
    <a:lvl8pPr marL="3200400" algn="l" defTabSz="914400" rtl="0" eaLnBrk="1" latinLnBrk="0" hangingPunct="1">
      <a:defRPr kern="1200">
        <a:solidFill>
          <a:schemeClr val="bg1"/>
        </a:solidFill>
        <a:latin typeface="Arial" panose="020B0604020202020204" pitchFamily="34" charset="0"/>
        <a:ea typeface="+mn-ea"/>
        <a:cs typeface="WenQuanYi Zen Hei Sharp" charset="0"/>
      </a:defRPr>
    </a:lvl8pPr>
    <a:lvl9pPr marL="3657600" algn="l" defTabSz="914400" rtl="0" eaLnBrk="1" latinLnBrk="0" hangingPunct="1">
      <a:defRPr kern="1200">
        <a:solidFill>
          <a:schemeClr val="bg1"/>
        </a:solidFill>
        <a:latin typeface="Arial" panose="020B0604020202020204" pitchFamily="34" charset="0"/>
        <a:ea typeface="+mn-ea"/>
        <a:cs typeface="WenQuanYi Zen Hei Sharp"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7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0" name="Rectangle 2"/>
          <p:cNvSpPr>
            <a:spLocks noGrp="1" noChangeArrowheads="1"/>
          </p:cNvSpPr>
          <p:nvPr>
            <p:ph type="sldImg"/>
          </p:nvPr>
        </p:nvSpPr>
        <p:spPr bwMode="auto">
          <a:xfrm>
            <a:off x="1003300" y="695325"/>
            <a:ext cx="4845050" cy="342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17411" name="Rectangle 3"/>
          <p:cNvSpPr>
            <a:spLocks noGrp="1" noChangeArrowheads="1"/>
          </p:cNvSpPr>
          <p:nvPr>
            <p:ph type="body"/>
          </p:nvPr>
        </p:nvSpPr>
        <p:spPr bwMode="auto">
          <a:xfrm>
            <a:off x="685800" y="4343400"/>
            <a:ext cx="5483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
        <p:nvSpPr>
          <p:cNvPr id="17412" name="Rectangle 4"/>
          <p:cNvSpPr>
            <a:spLocks noGrp="1" noChangeArrowheads="1"/>
          </p:cNvSpPr>
          <p:nvPr>
            <p:ph type="hdr"/>
          </p:nvPr>
        </p:nvSpPr>
        <p:spPr bwMode="auto">
          <a:xfrm>
            <a:off x="0" y="0"/>
            <a:ext cx="29733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7413" name="Rectangle 5"/>
          <p:cNvSpPr>
            <a:spLocks noGrp="1" noChangeArrowheads="1"/>
          </p:cNvSpPr>
          <p:nvPr>
            <p:ph type="dt"/>
          </p:nvPr>
        </p:nvSpPr>
        <p:spPr bwMode="auto">
          <a:xfrm>
            <a:off x="3881438" y="0"/>
            <a:ext cx="297338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7414" name="Rectangle 6"/>
          <p:cNvSpPr>
            <a:spLocks noGrp="1" noChangeArrowheads="1"/>
          </p:cNvSpPr>
          <p:nvPr>
            <p:ph type="ftr"/>
          </p:nvPr>
        </p:nvSpPr>
        <p:spPr bwMode="auto">
          <a:xfrm>
            <a:off x="0" y="8686800"/>
            <a:ext cx="29733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7415" name="Rectangle 7"/>
          <p:cNvSpPr>
            <a:spLocks noGrp="1" noChangeArrowheads="1"/>
          </p:cNvSpPr>
          <p:nvPr>
            <p:ph type="sldNum"/>
          </p:nvPr>
        </p:nvSpPr>
        <p:spPr bwMode="auto">
          <a:xfrm>
            <a:off x="3881438" y="8686800"/>
            <a:ext cx="297338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fld id="{FD9870F4-D527-43D5-8DF4-55EC3EB8368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C817E246-0A90-409C-898A-D3AFCF78B135}" type="slidenum">
              <a:rPr lang="en-US" altLang="en-US"/>
              <a:pPr/>
              <a:t>1</a:t>
            </a:fld>
            <a:endParaRPr lang="en-US" altLang="en-US"/>
          </a:p>
        </p:txBody>
      </p:sp>
      <p:sp>
        <p:nvSpPr>
          <p:cNvPr id="4915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https://github.com/oracle/cloud-native-devops-workshop/blob/master/containers/docker001/Prerequisites.md</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000">
              <a:latin typeface="Arial" panose="020B0604020202020204" pitchFamily="34" charset="0"/>
              <a:cs typeface="DejaVu Sans"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https://github.com/oracle/cloud-native-devops-workshop/blob/master/containers/docker001/Participant-Guide.md#verify-docker-engine-hands-on-lab-environment</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000">
              <a:latin typeface="Arial" panose="020B0604020202020204" pitchFamily="34" charset="0"/>
              <a:cs typeface="DejaVu Sans"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https://gist.github.com/benarch/fcd3d98eaa7f6abe951d4d4e7b78e6da</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000">
              <a:latin typeface="Arial" panose="020B0604020202020204" pitchFamily="34" charset="0"/>
              <a:cs typeface="DejaVu Sans"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https://hub.docker.com/</a:t>
            </a:r>
          </a:p>
        </p:txBody>
      </p:sp>
      <p:sp>
        <p:nvSpPr>
          <p:cNvPr id="4915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DB57C654-2603-4A58-B99F-EF1AC1B60018}" type="slidenum">
              <a:rPr lang="en-US" altLang="en-US" sz="1200">
                <a:latin typeface="+mn-lt" charset="0"/>
                <a:cs typeface="+mn-ea" charset="0"/>
              </a:rPr>
              <a:pPr algn="r" hangingPunct="1">
                <a:lnSpc>
                  <a:spcPct val="100000"/>
                </a:lnSpc>
                <a:buClrTx/>
                <a:buFontTx/>
                <a:buNone/>
              </a:pPr>
              <a:t>1</a:t>
            </a:fld>
            <a:endParaRPr lang="en-US" altLang="en-US" sz="1200">
              <a:latin typeface="+mn-lt" charset="0"/>
              <a:cs typeface="+mn-ea"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8D209CD4-4D32-4CAC-BFDD-3859B7020EF9}" type="slidenum">
              <a:rPr lang="en-US" altLang="en-US"/>
              <a:pPr/>
              <a:t>10</a:t>
            </a:fld>
            <a:endParaRPr lang="en-US" altLang="en-US"/>
          </a:p>
        </p:txBody>
      </p:sp>
      <p:sp>
        <p:nvSpPr>
          <p:cNvPr id="5836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Jumping back a bit, there is a new nomenclature that Docker introduces, here are terms that you will need to be familiar with.</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p:txBody>
      </p:sp>
      <p:sp>
        <p:nvSpPr>
          <p:cNvPr id="58371"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CF0A3919-14DA-4DA7-BD1A-A98A7C1DD5A9}" type="slidenum">
              <a:rPr lang="en-US" altLang="en-US" sz="1200">
                <a:latin typeface="+mn-lt" charset="0"/>
                <a:cs typeface="+mn-ea" charset="0"/>
              </a:rPr>
              <a:pPr algn="r" hangingPunct="1">
                <a:lnSpc>
                  <a:spcPct val="100000"/>
                </a:lnSpc>
                <a:buClrTx/>
                <a:buFontTx/>
                <a:buNone/>
              </a:pPr>
              <a:t>10</a:t>
            </a:fld>
            <a:endParaRPr lang="en-US" altLang="en-US" sz="1200">
              <a:latin typeface="+mn-lt" charset="0"/>
              <a:cs typeface="+mn-ea"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8A11B9B1-2317-418E-B51E-0BC92F03EFDB}" type="slidenum">
              <a:rPr lang="en-US" altLang="en-US"/>
              <a:pPr/>
              <a:t>11</a:t>
            </a:fld>
            <a:endParaRPr lang="en-US" altLang="en-US"/>
          </a:p>
        </p:txBody>
      </p:sp>
      <p:sp>
        <p:nvSpPr>
          <p:cNvPr id="5939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p>
        </p:txBody>
      </p:sp>
      <p:sp>
        <p:nvSpPr>
          <p:cNvPr id="5939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E8349FC6-DA4E-40CD-BEE6-10755C9959C8}" type="slidenum">
              <a:rPr lang="en-US" altLang="en-US" sz="1200">
                <a:latin typeface="+mn-lt" charset="0"/>
                <a:cs typeface="+mn-ea" charset="0"/>
              </a:rPr>
              <a:pPr algn="r" hangingPunct="1">
                <a:lnSpc>
                  <a:spcPct val="100000"/>
                </a:lnSpc>
                <a:buClrTx/>
                <a:buFontTx/>
                <a:buNone/>
              </a:pPr>
              <a:t>11</a:t>
            </a:fld>
            <a:endParaRPr lang="en-US" altLang="en-US" sz="1200">
              <a:latin typeface="+mn-lt" charset="0"/>
              <a:cs typeface="+mn-ea"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AE70022-250A-4276-93A1-BBE43BAC4A41}" type="slidenum">
              <a:rPr lang="en-US" altLang="en-US"/>
              <a:pPr/>
              <a:t>12</a:t>
            </a:fld>
            <a:endParaRPr lang="en-US" altLang="en-US"/>
          </a:p>
        </p:txBody>
      </p:sp>
      <p:sp>
        <p:nvSpPr>
          <p:cNvPr id="6041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B3703B5D-D324-4525-92EA-FD859E44279A}" type="slidenum">
              <a:rPr lang="en-US" altLang="en-US"/>
              <a:pPr/>
              <a:t>13</a:t>
            </a:fld>
            <a:endParaRPr lang="en-US" altLang="en-US"/>
          </a:p>
        </p:txBody>
      </p:sp>
      <p:sp>
        <p:nvSpPr>
          <p:cNvPr id="6144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Docker Exec</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Starts another process in an existing container</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Great for debugging and DB administration</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Can't add ports, volumes and so on</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If I exit from an attached container it will kill the process that is open in other window as well.</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Docker logs: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Keep the output of a containers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View with docker logs container_name</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Don’t let the output get too large</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Resource Constrains: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Memory Limits: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run --memory [maximum-allowed-memory] [image-name] [command]</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Example: docker run --memory Srv-001 bash</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CPU Limits: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run --cpu-shares (relative to other containers)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run --cpu-quota int (to limit in general)</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Orchestration</a:t>
            </a:r>
            <a:r>
              <a:rPr lang="en-US" altLang="en-US" sz="1100">
                <a:latin typeface="+mn-lt" charset="0"/>
                <a:cs typeface="+mn-ea" charset="0"/>
              </a:rPr>
              <a:t>:</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Generally requires resource limiting</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Recommendations: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Don’t let your container fetch dependencies with their start - make the container include their dependencies inside the container himself.</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Don’t leave important things in stopped / unnamed container instances.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Network between containers: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Private Container networking:</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Program in containers are isolated from the internet by default</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You can group your containers into "Private" networks.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You explicitly choose who connect to whom.</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This is done by "exposing" ports and "linking" containers.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helps you find other exposed ports with compose services.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 </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Exposing specific ports: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Exactly specifies which the port inside the container and outside.</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Exposes as many ports as you want.</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p:txBody>
      </p:sp>
      <p:sp>
        <p:nvSpPr>
          <p:cNvPr id="61443"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EB666EB2-37EC-4C15-B733-5EA144D397F4}" type="slidenum">
              <a:rPr lang="en-US" altLang="en-US" sz="1200">
                <a:latin typeface="+mn-lt" charset="0"/>
                <a:cs typeface="+mn-ea" charset="0"/>
              </a:rPr>
              <a:pPr algn="r" hangingPunct="1">
                <a:lnSpc>
                  <a:spcPct val="100000"/>
                </a:lnSpc>
                <a:buClrTx/>
                <a:buFontTx/>
                <a:buNone/>
              </a:pPr>
              <a:t>13</a:t>
            </a:fld>
            <a:endParaRPr lang="en-US" altLang="en-US" sz="1200">
              <a:latin typeface="+mn-lt" charset="0"/>
              <a:cs typeface="+mn-ea"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3DFF8A4-8D7B-485E-BD86-FC2E59928879}" type="slidenum">
              <a:rPr lang="en-US" altLang="en-US"/>
              <a:pPr/>
              <a:t>14</a:t>
            </a:fld>
            <a:endParaRPr lang="en-US" altLang="en-US"/>
          </a:p>
        </p:txBody>
      </p:sp>
      <p:sp>
        <p:nvSpPr>
          <p:cNvPr id="6246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00138BD7-04FB-429C-B82F-D220AB346B61}" type="slidenum">
              <a:rPr lang="en-US" altLang="en-US"/>
              <a:pPr/>
              <a:t>15</a:t>
            </a:fld>
            <a:endParaRPr lang="en-US" altLang="en-US"/>
          </a:p>
        </p:txBody>
      </p:sp>
      <p:sp>
        <p:nvSpPr>
          <p:cNvPr id="63489" name="Rectangle 1"/>
          <p:cNvSpPr txBox="1">
            <a:spLocks noChangeArrowheads="1"/>
          </p:cNvSpPr>
          <p:nvPr>
            <p:ph type="sldImg"/>
          </p:nvPr>
        </p:nvSpPr>
        <p:spPr bwMode="auto">
          <a:xfrm>
            <a:off x="382588" y="381000"/>
            <a:ext cx="4572000" cy="2573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Text Box 2"/>
          <p:cNvSpPr txBox="1">
            <a:spLocks noChangeArrowheads="1"/>
          </p:cNvSpPr>
          <p:nvPr>
            <p:ph type="body" idx="1"/>
          </p:nvPr>
        </p:nvSpPr>
        <p:spPr bwMode="auto">
          <a:xfrm>
            <a:off x="381000" y="3124200"/>
            <a:ext cx="6094413"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4313">
              <a:spcBef>
                <a:spcPct val="0"/>
              </a:spcBef>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rPr lang="en-US" altLang="en-US" sz="1100">
                <a:latin typeface="+mn-lt" charset="0"/>
                <a:cs typeface="+mn-ea" charset="0"/>
              </a:rPr>
              <a:t>All of this is part of a transformation of technologies along a number of fronts, and is the basis for modern agile application development.</a:t>
            </a:r>
          </a:p>
        </p:txBody>
      </p:sp>
      <p:sp>
        <p:nvSpPr>
          <p:cNvPr id="63491" name="Rectangle 3"/>
          <p:cNvSpPr>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pPr>
            <a:fld id="{C491E302-444F-449C-9083-ECAFE08FE93B}" type="slidenum">
              <a:rPr lang="en-US" altLang="en-US" sz="1200">
                <a:latin typeface="+mn-lt" charset="0"/>
                <a:cs typeface="+mn-ea" charset="0"/>
              </a:rPr>
              <a:pPr algn="r">
                <a:lnSpc>
                  <a:spcPct val="100000"/>
                </a:lnSpc>
              </a:pPr>
              <a:t>15</a:t>
            </a:fld>
            <a:endParaRPr lang="en-US" altLang="en-US" sz="1200">
              <a:latin typeface="+mn-lt" charset="0"/>
              <a:cs typeface="+mn-e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ACD1FFF0-37D6-4B17-8411-3C0F9C0392F4}" type="slidenum">
              <a:rPr lang="en-US" altLang="en-US"/>
              <a:pPr/>
              <a:t>16</a:t>
            </a:fld>
            <a:endParaRPr lang="en-US" altLang="en-US"/>
          </a:p>
        </p:txBody>
      </p:sp>
      <p:sp>
        <p:nvSpPr>
          <p:cNvPr id="6451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400">
              <a:latin typeface="Arial" panose="020B0604020202020204" pitchFamily="34" charset="0"/>
              <a:cs typeface="DejaVu Sans"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400">
              <a:latin typeface="Arial" panose="020B0604020202020204" pitchFamily="34" charset="0"/>
              <a:cs typeface="DejaVu Sans" charset="0"/>
            </a:endParaRPr>
          </a:p>
        </p:txBody>
      </p:sp>
      <p:sp>
        <p:nvSpPr>
          <p:cNvPr id="6451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7276B662-D1A8-4D01-8440-5FD3408094B3}" type="slidenum">
              <a:rPr lang="en-US" altLang="en-US" sz="1200">
                <a:latin typeface="+mn-lt" charset="0"/>
                <a:cs typeface="+mn-ea" charset="0"/>
              </a:rPr>
              <a:pPr algn="r" hangingPunct="1">
                <a:lnSpc>
                  <a:spcPct val="100000"/>
                </a:lnSpc>
                <a:buClrTx/>
                <a:buFontTx/>
                <a:buNone/>
              </a:pPr>
              <a:t>16</a:t>
            </a:fld>
            <a:endParaRPr lang="en-US" altLang="en-US" sz="1200">
              <a:latin typeface="+mn-lt" charset="0"/>
              <a:cs typeface="+mn-ea"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CDCB101-B514-4FFE-90E1-34E0792C11F8}" type="slidenum">
              <a:rPr lang="en-US" altLang="en-US"/>
              <a:pPr/>
              <a:t>17</a:t>
            </a:fld>
            <a:endParaRPr lang="en-US" altLang="en-US"/>
          </a:p>
        </p:txBody>
      </p:sp>
      <p:sp>
        <p:nvSpPr>
          <p:cNvPr id="6553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6F38E1AE-6595-49BB-A704-D9B0FD7F5169}" type="slidenum">
              <a:rPr lang="en-US" altLang="en-US"/>
              <a:pPr/>
              <a:t>18</a:t>
            </a:fld>
            <a:endParaRPr lang="en-US" altLang="en-US"/>
          </a:p>
        </p:txBody>
      </p:sp>
      <p:sp>
        <p:nvSpPr>
          <p:cNvPr id="6656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6563"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0F31F81C-CD02-4FEF-B787-BE889DEC1C66}" type="slidenum">
              <a:rPr lang="en-US" altLang="en-US" sz="1200">
                <a:latin typeface="+mn-lt" charset="0"/>
                <a:cs typeface="+mn-ea" charset="0"/>
              </a:rPr>
              <a:pPr algn="r" hangingPunct="1">
                <a:lnSpc>
                  <a:spcPct val="100000"/>
                </a:lnSpc>
                <a:buClrTx/>
                <a:buFontTx/>
                <a:buNone/>
              </a:pPr>
              <a:t>18</a:t>
            </a:fld>
            <a:endParaRPr lang="en-US" altLang="en-US" sz="1200">
              <a:latin typeface="+mn-lt" charset="0"/>
              <a:cs typeface="+mn-ea"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A63651A-3A7A-4AF8-956E-ED5E0576FB6A}" type="slidenum">
              <a:rPr lang="en-US" altLang="en-US"/>
              <a:pPr/>
              <a:t>19</a:t>
            </a:fld>
            <a:endParaRPr lang="en-US" altLang="en-US"/>
          </a:p>
        </p:txBody>
      </p:sp>
      <p:sp>
        <p:nvSpPr>
          <p:cNvPr id="6758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FA9F9F5D-DADC-45FF-B2B1-1C2C8B3C4EFE}" type="slidenum">
              <a:rPr lang="en-US" altLang="en-US"/>
              <a:pPr/>
              <a:t>2</a:t>
            </a:fld>
            <a:endParaRPr lang="en-US" altLang="en-US"/>
          </a:p>
        </p:txBody>
      </p:sp>
      <p:sp>
        <p:nvSpPr>
          <p:cNvPr id="5017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0179"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39DFA1DF-E87E-4C91-83E5-A50B47A9D4CF}" type="slidenum">
              <a:rPr lang="en-US" altLang="en-US" sz="1200">
                <a:latin typeface="+mn-lt" charset="0"/>
                <a:cs typeface="+mn-ea" charset="0"/>
              </a:rPr>
              <a:pPr algn="r" hangingPunct="1">
                <a:lnSpc>
                  <a:spcPct val="100000"/>
                </a:lnSpc>
                <a:buClrTx/>
                <a:buFontTx/>
                <a:buNone/>
              </a:pPr>
              <a:t>2</a:t>
            </a:fld>
            <a:endParaRPr lang="en-US" altLang="en-US" sz="1200">
              <a:latin typeface="+mn-lt" charset="0"/>
              <a:cs typeface="+mn-ea"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7E2F77FA-E9F6-405D-A128-CEF1A3DAF944}" type="slidenum">
              <a:rPr lang="en-US" altLang="en-US"/>
              <a:pPr/>
              <a:t>20</a:t>
            </a:fld>
            <a:endParaRPr lang="en-US" altLang="en-US"/>
          </a:p>
        </p:txBody>
      </p:sp>
      <p:sp>
        <p:nvSpPr>
          <p:cNvPr id="6860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Running multi container environment for multiple purposes:</a:t>
            </a:r>
          </a:p>
          <a:p>
            <a:pPr marL="168275" indent="-165100" eaLnBrk="1">
              <a:spcBef>
                <a:spcPct val="0"/>
              </a:spcBef>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Mail (Messaging) Server</a:t>
            </a:r>
          </a:p>
          <a:p>
            <a:pPr marL="168275" indent="-165100" eaLnBrk="1">
              <a:spcBef>
                <a:spcPct val="0"/>
              </a:spcBef>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Web Server + DB</a:t>
            </a:r>
          </a:p>
          <a:p>
            <a:pPr marL="168275" indent="-165100" eaLnBrk="1">
              <a:spcBef>
                <a:spcPct val="0"/>
              </a:spcBef>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Caching</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000">
              <a:latin typeface="Arial" panose="020B0604020202020204" pitchFamily="34" charset="0"/>
              <a:cs typeface="DejaVu Sans" charset="0"/>
            </a:endParaRPr>
          </a:p>
          <a:p>
            <a:pPr marL="168275" indent="-165100" eaLnBrk="1">
              <a:spcBef>
                <a:spcPct val="0"/>
              </a:spcBef>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Docker compose is written in YAML</a:t>
            </a:r>
          </a:p>
          <a:p>
            <a:pPr marL="168275" indent="-165100" eaLnBrk="1">
              <a:spcBef>
                <a:spcPct val="0"/>
              </a:spcBef>
              <a:buFont typeface="Arial" panose="020B0604020202020204" pitchFamily="34" charset="0"/>
              <a:buChar cha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Arial" panose="020B0604020202020204" pitchFamily="34" charset="0"/>
                <a:cs typeface="DejaVu Sans" charset="0"/>
              </a:rPr>
              <a:t>Dingle command to manage all services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2000">
              <a:latin typeface="Arial" panose="020B0604020202020204" pitchFamily="34" charset="0"/>
              <a:cs typeface="DejaVu Sans" charset="0"/>
            </a:endParaRPr>
          </a:p>
        </p:txBody>
      </p:sp>
      <p:sp>
        <p:nvSpPr>
          <p:cNvPr id="68611"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EDCE9CC9-91DA-4FF3-B159-117C97B0960D}" type="slidenum">
              <a:rPr lang="en-US" altLang="en-US" sz="1200">
                <a:latin typeface="+mn-lt" charset="0"/>
                <a:cs typeface="+mn-ea" charset="0"/>
              </a:rPr>
              <a:pPr algn="r" hangingPunct="1">
                <a:lnSpc>
                  <a:spcPct val="100000"/>
                </a:lnSpc>
                <a:buClrTx/>
                <a:buFontTx/>
                <a:buNone/>
              </a:pPr>
              <a:t>20</a:t>
            </a:fld>
            <a:endParaRPr lang="en-US" altLang="en-US" sz="1200">
              <a:latin typeface="+mn-lt" charset="0"/>
              <a:cs typeface="+mn-ea"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23CFBAE2-7721-419B-AD99-9E0063BC977B}" type="slidenum">
              <a:rPr lang="en-US" altLang="en-US"/>
              <a:pPr/>
              <a:t>21</a:t>
            </a:fld>
            <a:endParaRPr lang="en-US" altLang="en-US"/>
          </a:p>
        </p:txBody>
      </p:sp>
      <p:sp>
        <p:nvSpPr>
          <p:cNvPr id="6963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Additionally, in speaking with hundreds of organizations that are exploring and using Docker, these are the core advantages that Docker brings.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mn-lt" charset="0"/>
                <a:cs typeface="+mn-ea" charset="0"/>
              </a:rPr>
              <a:t/>
            </a:r>
            <a:br>
              <a:rPr lang="en-US" altLang="en-US" sz="2000">
                <a:latin typeface="+mn-lt" charset="0"/>
                <a:cs typeface="+mn-ea" charset="0"/>
              </a:rPr>
            </a:br>
            <a:endParaRPr lang="en-US" altLang="en-US" sz="2000">
              <a:latin typeface="+mn-lt" charset="0"/>
              <a:cs typeface="+mn-ea" charset="0"/>
            </a:endParaRPr>
          </a:p>
        </p:txBody>
      </p:sp>
      <p:sp>
        <p:nvSpPr>
          <p:cNvPr id="6963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4801AC3D-01F4-4C46-ADEA-CCBD023C7F44}" type="slidenum">
              <a:rPr lang="en-US" altLang="en-US" sz="1200">
                <a:latin typeface="Calibri" panose="020F0502020204030204" pitchFamily="34" charset="0"/>
                <a:cs typeface="Calibri" panose="020F0502020204030204" pitchFamily="34" charset="0"/>
              </a:rPr>
              <a:pPr algn="r" hangingPunct="1">
                <a:lnSpc>
                  <a:spcPct val="100000"/>
                </a:lnSpc>
                <a:buClrTx/>
                <a:buFontTx/>
                <a:buNone/>
              </a:pPr>
              <a:t>21</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0B3ADDB9-4C9D-4C5C-8C7F-E2354EF6D3F1}" type="slidenum">
              <a:rPr lang="en-US" altLang="en-US"/>
              <a:pPr/>
              <a:t>22</a:t>
            </a:fld>
            <a:endParaRPr lang="en-US" altLang="en-US"/>
          </a:p>
        </p:txBody>
      </p:sp>
      <p:sp>
        <p:nvSpPr>
          <p:cNvPr id="7065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Ok, so those are some of the mechanics of the technology, but why is Docker popular among all types of IT people? Let's look at these proof points from Developers and IT Ops.</a:t>
            </a:r>
          </a:p>
        </p:txBody>
      </p:sp>
      <p:sp>
        <p:nvSpPr>
          <p:cNvPr id="70659"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E54305D9-179F-4B4D-9D2A-C33F70CF1387}" type="slidenum">
              <a:rPr lang="en-US" altLang="en-US" sz="1200">
                <a:latin typeface="+mn-lt" charset="0"/>
                <a:cs typeface="+mn-ea" charset="0"/>
              </a:rPr>
              <a:pPr algn="r" hangingPunct="1">
                <a:lnSpc>
                  <a:spcPct val="100000"/>
                </a:lnSpc>
                <a:buClrTx/>
                <a:buFontTx/>
                <a:buNone/>
              </a:pPr>
              <a:t>22</a:t>
            </a:fld>
            <a:endParaRPr lang="en-US" altLang="en-US" sz="1200">
              <a:latin typeface="+mn-lt" charset="0"/>
              <a:cs typeface="+mn-ea"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5CCCE67-2198-4EB4-B4A0-846B3F26721C}" type="slidenum">
              <a:rPr lang="en-US" altLang="en-US"/>
              <a:pPr/>
              <a:t>23</a:t>
            </a:fld>
            <a:endParaRPr lang="en-US" altLang="en-US"/>
          </a:p>
        </p:txBody>
      </p:sp>
      <p:sp>
        <p:nvSpPr>
          <p:cNvPr id="7168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3B804BDE-34C6-4852-9C96-BAF17085FADF}" type="slidenum">
              <a:rPr lang="en-US" altLang="en-US"/>
              <a:pPr/>
              <a:t>24</a:t>
            </a:fld>
            <a:endParaRPr lang="en-US" altLang="en-US"/>
          </a:p>
        </p:txBody>
      </p:sp>
      <p:sp>
        <p:nvSpPr>
          <p:cNvPr id="7270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2707"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011D980B-47CD-43A7-8CA3-04CFBA25AAF9}" type="slidenum">
              <a:rPr lang="en-US" altLang="en-US" sz="1200">
                <a:latin typeface="+mn-lt" charset="0"/>
                <a:cs typeface="+mn-ea" charset="0"/>
              </a:rPr>
              <a:pPr algn="r" hangingPunct="1">
                <a:lnSpc>
                  <a:spcPct val="100000"/>
                </a:lnSpc>
                <a:buClrTx/>
                <a:buFontTx/>
                <a:buNone/>
              </a:pPr>
              <a:t>24</a:t>
            </a:fld>
            <a:endParaRPr lang="en-US" altLang="en-US" sz="1200">
              <a:latin typeface="+mn-lt" charset="0"/>
              <a:cs typeface="+mn-ea"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C9B8D7A-29C8-436C-AF73-80B5712662E1}" type="slidenum">
              <a:rPr lang="en-US" altLang="en-US"/>
              <a:pPr/>
              <a:t>25</a:t>
            </a:fld>
            <a:endParaRPr lang="en-US" altLang="en-US"/>
          </a:p>
        </p:txBody>
      </p:sp>
      <p:sp>
        <p:nvSpPr>
          <p:cNvPr id="7372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3731"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6E50D142-5D40-427A-9D30-C8C6C26F7489}" type="slidenum">
              <a:rPr lang="en-US" altLang="en-US" sz="1200">
                <a:latin typeface="Calibri" panose="020F0502020204030204" pitchFamily="34" charset="0"/>
                <a:cs typeface="Calibri" panose="020F0502020204030204" pitchFamily="34" charset="0"/>
              </a:rPr>
              <a:pPr algn="r" hangingPunct="1">
                <a:lnSpc>
                  <a:spcPct val="100000"/>
                </a:lnSpc>
                <a:buClrTx/>
                <a:buFontTx/>
                <a:buNone/>
              </a:pPr>
              <a:t>25</a:t>
            </a:fld>
            <a:endParaRPr lang="en-US" altLang="en-US" sz="1200">
              <a:latin typeface="Calibri" panose="020F0502020204030204" pitchFamily="34" charset="0"/>
              <a:cs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8C515018-5217-42B8-87FC-96D834804641}" type="slidenum">
              <a:rPr lang="en-US" altLang="en-US"/>
              <a:pPr/>
              <a:t>26</a:t>
            </a:fld>
            <a:endParaRPr lang="en-US" altLang="en-US"/>
          </a:p>
        </p:txBody>
      </p:sp>
      <p:sp>
        <p:nvSpPr>
          <p:cNvPr id="7475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475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BBCD5D8F-E946-477C-BF1D-DD9856C6F0A7}" type="slidenum">
              <a:rPr lang="en-US" altLang="en-US" sz="1200">
                <a:latin typeface="+mn-lt" charset="0"/>
                <a:cs typeface="+mn-ea" charset="0"/>
              </a:rPr>
              <a:pPr algn="r" hangingPunct="1">
                <a:lnSpc>
                  <a:spcPct val="100000"/>
                </a:lnSpc>
                <a:buClrTx/>
                <a:buFontTx/>
                <a:buNone/>
              </a:pPr>
              <a:t>26</a:t>
            </a:fld>
            <a:endParaRPr lang="en-US" altLang="en-US" sz="1200">
              <a:latin typeface="+mn-lt" charset="0"/>
              <a:cs typeface="+mn-ea"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11489C0-1E6A-408F-8F3C-3902FDDDBADA}" type="slidenum">
              <a:rPr lang="en-US" altLang="en-US"/>
              <a:pPr/>
              <a:t>27</a:t>
            </a:fld>
            <a:endParaRPr lang="en-US" altLang="en-US"/>
          </a:p>
        </p:txBody>
      </p:sp>
      <p:sp>
        <p:nvSpPr>
          <p:cNvPr id="7577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D5EBF01C-BAD5-401C-AC1C-BAB449F2835C}" type="slidenum">
              <a:rPr lang="en-US" altLang="en-US"/>
              <a:pPr/>
              <a:t>28</a:t>
            </a:fld>
            <a:endParaRPr lang="en-US" altLang="en-US"/>
          </a:p>
        </p:txBody>
      </p:sp>
      <p:sp>
        <p:nvSpPr>
          <p:cNvPr id="7680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6803"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B697043D-B401-4818-A0E8-01577B133144}" type="slidenum">
              <a:rPr lang="en-US" altLang="en-US" sz="1200">
                <a:latin typeface="+mn-lt" charset="0"/>
                <a:cs typeface="+mn-ea" charset="0"/>
              </a:rPr>
              <a:pPr algn="r" hangingPunct="1">
                <a:lnSpc>
                  <a:spcPct val="100000"/>
                </a:lnSpc>
                <a:buClrTx/>
                <a:buFontTx/>
                <a:buNone/>
              </a:pPr>
              <a:t>28</a:t>
            </a:fld>
            <a:endParaRPr lang="en-US" altLang="en-US" sz="1200">
              <a:latin typeface="+mn-lt" charset="0"/>
              <a:cs typeface="+mn-ea"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42183447-7354-4EB3-877C-5970143A27E1}" type="slidenum">
              <a:rPr lang="en-US" altLang="en-US"/>
              <a:pPr/>
              <a:t>29</a:t>
            </a:fld>
            <a:endParaRPr lang="en-US" altLang="en-US"/>
          </a:p>
        </p:txBody>
      </p:sp>
      <p:sp>
        <p:nvSpPr>
          <p:cNvPr id="77825" name="Rectangle 1"/>
          <p:cNvSpPr txBox="1">
            <a:spLocks noChangeArrowheads="1"/>
          </p:cNvSpPr>
          <p:nvPr>
            <p:ph type="sldImg"/>
          </p:nvPr>
        </p:nvSpPr>
        <p:spPr bwMode="auto">
          <a:xfrm>
            <a:off x="381000" y="695325"/>
            <a:ext cx="6092825"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p:cNvSpPr txBox="1">
            <a:spLocks noChangeArrowheads="1"/>
          </p:cNvSpPr>
          <p:nvPr>
            <p:ph type="body" idx="1"/>
          </p:nvPr>
        </p:nvSpPr>
        <p:spPr bwMode="auto">
          <a:xfrm>
            <a:off x="893763" y="4346575"/>
            <a:ext cx="5068887" cy="41227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7827" name="Text Box 3"/>
          <p:cNvSpPr txBox="1">
            <a:spLocks noChangeArrowheads="1"/>
          </p:cNvSpPr>
          <p:nvPr/>
        </p:nvSpPr>
        <p:spPr bwMode="auto">
          <a:xfrm>
            <a:off x="3875088" y="8694738"/>
            <a:ext cx="298132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82433715-F948-4EB1-89F8-5EBE7EB74664}" type="slidenum">
              <a:rPr lang="en-US" altLang="en-US" sz="1200">
                <a:latin typeface="Verdana" panose="020B0604030504040204" pitchFamily="34" charset="0"/>
                <a:cs typeface="+mn-ea" charset="0"/>
              </a:rPr>
              <a:pPr algn="r">
                <a:lnSpc>
                  <a:spcPct val="100000"/>
                </a:lnSpc>
                <a:buClrTx/>
                <a:buFontTx/>
                <a:buNone/>
              </a:pPr>
              <a:t>29</a:t>
            </a:fld>
            <a:endParaRPr lang="en-US" altLang="en-US" sz="1200">
              <a:latin typeface="Verdana" panose="020B0604030504040204" pitchFamily="34" charset="0"/>
              <a:cs typeface="+mn-e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E5967C89-C8DA-41A5-9EC5-797AF1B5B189}" type="slidenum">
              <a:rPr lang="en-US" altLang="en-US"/>
              <a:pPr/>
              <a:t>3</a:t>
            </a:fld>
            <a:endParaRPr lang="en-US" altLang="en-US"/>
          </a:p>
        </p:txBody>
      </p:sp>
      <p:sp>
        <p:nvSpPr>
          <p:cNvPr id="5120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Intro to Basic Container Concepts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A container is a runtime instance of a Docker image.</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solidFill>
                  <a:srgbClr val="CCCCFF"/>
                </a:solidFill>
                <a:latin typeface="+mn-lt" charset="0"/>
                <a:cs typeface="+mn-ea" charset="0"/>
                <a:hlinkClick r:id="rId3"/>
              </a:rPr>
              <a:t>https://docs.docker.com/engine/reference/glossary/#/container</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is the company and containerization technology.</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solidFill>
                  <a:srgbClr val="CCCCFF"/>
                </a:solidFill>
                <a:latin typeface="+mn-lt" charset="0"/>
                <a:cs typeface="+mn-ea" charset="0"/>
                <a:hlinkClick r:id="rId4"/>
              </a:rPr>
              <a:t>https://docs.docker.com/engine/reference/glossary/#/docker</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p:txBody>
      </p:sp>
      <p:sp>
        <p:nvSpPr>
          <p:cNvPr id="51203"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649C34FD-107C-41FE-8B11-D7539BE19263}" type="slidenum">
              <a:rPr lang="en-US" altLang="en-US" sz="1200">
                <a:latin typeface="+mn-lt" charset="0"/>
                <a:cs typeface="+mn-ea" charset="0"/>
              </a:rPr>
              <a:pPr algn="r" hangingPunct="1">
                <a:lnSpc>
                  <a:spcPct val="100000"/>
                </a:lnSpc>
                <a:buClrTx/>
                <a:buFontTx/>
                <a:buNone/>
              </a:pPr>
              <a:t>3</a:t>
            </a:fld>
            <a:endParaRPr lang="en-US" altLang="en-US" sz="1200">
              <a:latin typeface="+mn-lt" charset="0"/>
              <a:cs typeface="+mn-ea"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1299BC3-1156-4977-ACAE-457D86F1FDA0}" type="slidenum">
              <a:rPr lang="en-US" altLang="en-US"/>
              <a:pPr/>
              <a:t>30</a:t>
            </a:fld>
            <a:endParaRPr lang="en-US" altLang="en-US"/>
          </a:p>
        </p:txBody>
      </p:sp>
      <p:sp>
        <p:nvSpPr>
          <p:cNvPr id="7884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Rectangle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8851"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B6988EBD-5C78-485F-9AC9-F34039765BCC}" type="slidenum">
              <a:rPr lang="en-US" altLang="en-US" sz="1200">
                <a:latin typeface="Times New Roman" panose="02020603050405020304" pitchFamily="18" charset="0"/>
                <a:cs typeface="DejaVu Sans" charset="0"/>
              </a:rPr>
              <a:pPr algn="r">
                <a:lnSpc>
                  <a:spcPct val="100000"/>
                </a:lnSpc>
                <a:buClrTx/>
                <a:buFontTx/>
                <a:buNone/>
              </a:pPr>
              <a:t>30</a:t>
            </a:fld>
            <a:endParaRPr lang="en-US" altLang="en-US" sz="1200">
              <a:latin typeface="Times New Roman" panose="02020603050405020304" pitchFamily="18" charset="0"/>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C273C43-E851-48EC-8270-B4C471FDA2C6}" type="slidenum">
              <a:rPr lang="en-US" altLang="en-US"/>
              <a:pPr/>
              <a:t>4</a:t>
            </a:fld>
            <a:endParaRPr lang="en-US" altLang="en-US"/>
          </a:p>
        </p:txBody>
      </p:sp>
      <p:sp>
        <p:nvSpPr>
          <p:cNvPr id="5222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FAA26FC-1A1B-4448-A629-227D253A3DFA}" type="slidenum">
              <a:rPr lang="en-US" altLang="en-US"/>
              <a:pPr/>
              <a:t>5</a:t>
            </a:fld>
            <a:endParaRPr lang="en-US" altLang="en-US"/>
          </a:p>
        </p:txBody>
      </p:sp>
      <p:sp>
        <p:nvSpPr>
          <p:cNvPr id="5324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0"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6D236EEF-FE40-4958-8F5B-DF326198EF34}" type="slidenum">
              <a:rPr lang="en-US" altLang="en-US"/>
              <a:pPr/>
              <a:t>6</a:t>
            </a:fld>
            <a:endParaRPr lang="en-US" altLang="en-US"/>
          </a:p>
        </p:txBody>
      </p:sp>
      <p:sp>
        <p:nvSpPr>
          <p:cNvPr id="5427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b="1">
                <a:latin typeface="+mn-lt" charset="0"/>
                <a:cs typeface="+mn-ea" charset="0"/>
              </a:rPr>
              <a:t>Docker Run</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Containers have a main process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The containers stop when that process stops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Containers have names</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p:txBody>
      </p:sp>
      <p:sp>
        <p:nvSpPr>
          <p:cNvPr id="54275"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621AFC76-7A3E-4268-B017-C45BB9B53768}" type="slidenum">
              <a:rPr lang="en-US" altLang="en-US" sz="1200">
                <a:latin typeface="+mn-lt" charset="0"/>
                <a:cs typeface="+mn-ea" charset="0"/>
              </a:rPr>
              <a:pPr algn="r" hangingPunct="1">
                <a:lnSpc>
                  <a:spcPct val="100000"/>
                </a:lnSpc>
                <a:buClrTx/>
                <a:buFontTx/>
                <a:buNone/>
              </a:pPr>
              <a:t>6</a:t>
            </a:fld>
            <a:endParaRPr lang="en-US" altLang="en-US" sz="1200">
              <a:latin typeface="+mn-lt" charset="0"/>
              <a:cs typeface="+mn-e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623CFA5-7B1E-4CBE-8134-AA215496B990}" type="slidenum">
              <a:rPr lang="en-US" altLang="en-US"/>
              <a:pPr/>
              <a:t>7</a:t>
            </a:fld>
            <a:endParaRPr lang="en-US" altLang="en-US"/>
          </a:p>
        </p:txBody>
      </p:sp>
      <p:sp>
        <p:nvSpPr>
          <p:cNvPr id="5529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1889986-3EA5-46B1-BCF4-1AAFBBACEB9C}" type="slidenum">
              <a:rPr lang="en-US" altLang="en-US"/>
              <a:pPr/>
              <a:t>8</a:t>
            </a:fld>
            <a:endParaRPr lang="en-US" altLang="en-US"/>
          </a:p>
        </p:txBody>
      </p:sp>
      <p:sp>
        <p:nvSpPr>
          <p:cNvPr id="5632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Text Box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Now, let's look at how a virtual machine (VM) is different from a container.</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While containers may sound like a VM, the two are distinct technologies. With VMs each virtual machine includes the application, the necessary binaries and libraries and the </a:t>
            </a:r>
            <a:r>
              <a:rPr lang="en-US" altLang="en-US" sz="1100" b="1">
                <a:latin typeface="+mn-lt" charset="0"/>
                <a:cs typeface="+mn-ea" charset="0"/>
              </a:rPr>
              <a:t>entire guest operating system.</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i="1">
                <a:latin typeface="+mn-lt" charset="0"/>
                <a:cs typeface="+mn-ea" charset="0"/>
              </a:rPr>
              <a:t>Note - at this time, Windows and Linux containers require that they run on their respective kernel base, therefore, Windows containers cannot run on Linux hosts and vice versa.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B3B0FCF1-0389-422E-A399-1BAA76E2CCD1}" type="slidenum">
              <a:rPr lang="en-US" altLang="en-US"/>
              <a:pPr/>
              <a:t>9</a:t>
            </a:fld>
            <a:endParaRPr lang="en-US" altLang="en-US"/>
          </a:p>
        </p:txBody>
      </p:sp>
      <p:sp>
        <p:nvSpPr>
          <p:cNvPr id="5734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Text Box 2"/>
          <p:cNvSpPr txBox="1">
            <a:spLocks noChangeArrowheads="1"/>
          </p:cNvSpPr>
          <p:nvPr>
            <p:ph type="body" idx="1"/>
          </p:nvPr>
        </p:nvSpPr>
        <p:spPr bwMode="auto">
          <a:xfrm>
            <a:off x="381000" y="3124200"/>
            <a:ext cx="6096000" cy="533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9144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Docker images are a collection of files, which have everything needed to run the software application inside the container. However, they are ephemeral, meaning that any data that is written inside the container, while it is running, will not be retained.</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1100">
                <a:latin typeface="+mn-lt" charset="0"/>
                <a:cs typeface="+mn-ea" charset="0"/>
              </a:rPr>
              <a:t>If the container is stopped and restarted from its image, the container will run exactly the same as the first time, absent of any changes made during the last run cycle. Changes to the container either have to be made during the image creation process, using the Dockerfile that become part of the image, or data can be retained by mounting a persistent storage volume, from inside the container to the outside. This will be explored further in the HOL exercises below.</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sz="1100">
              <a:latin typeface="+mn-lt" charset="0"/>
              <a:cs typeface="+mn-ea" charset="0"/>
            </a:endParaRPr>
          </a:p>
        </p:txBody>
      </p:sp>
      <p:sp>
        <p:nvSpPr>
          <p:cNvPr id="57347" name="Text Box 3"/>
          <p:cNvSpPr txBox="1">
            <a:spLocks noChangeArrowheads="1"/>
          </p:cNvSpPr>
          <p:nvPr/>
        </p:nvSpPr>
        <p:spPr bwMode="auto">
          <a:xfrm>
            <a:off x="5715000" y="8610600"/>
            <a:ext cx="762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83B58DE0-26A4-4B2D-B28A-464893C7187D}" type="slidenum">
              <a:rPr lang="en-US" altLang="en-US" sz="1200">
                <a:latin typeface="+mn-lt" charset="0"/>
                <a:cs typeface="+mn-ea" charset="0"/>
              </a:rPr>
              <a:pPr algn="r" hangingPunct="1">
                <a:lnSpc>
                  <a:spcPct val="100000"/>
                </a:lnSpc>
                <a:buClrTx/>
                <a:buFontTx/>
                <a:buNone/>
              </a:pPr>
              <a:t>9</a:t>
            </a:fld>
            <a:endParaRPr lang="en-US" altLang="en-US" sz="1200">
              <a:latin typeface="+mn-lt" charset="0"/>
              <a:cs typeface="+mn-ea"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52900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14204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EA44B766-E205-46F4-AC3D-F391A673DEA3}" type="slidenum">
              <a:rPr lang="en-US" altLang="en-US"/>
              <a:pPr/>
              <a:t>‹#›</a:t>
            </a:fld>
            <a:endParaRPr lang="en-US" altLang="en-US"/>
          </a:p>
        </p:txBody>
      </p:sp>
    </p:spTree>
    <p:extLst>
      <p:ext uri="{BB962C8B-B14F-4D97-AF65-F5344CB8AC3E}">
        <p14:creationId xmlns:p14="http://schemas.microsoft.com/office/powerpoint/2010/main" val="7561111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DAD8D3BA-475D-4556-8363-1B7E7633C503}" type="slidenum">
              <a:rPr lang="en-US" altLang="en-US"/>
              <a:pPr/>
              <a:t>‹#›</a:t>
            </a:fld>
            <a:endParaRPr lang="en-US" altLang="en-US"/>
          </a:p>
        </p:txBody>
      </p:sp>
    </p:spTree>
    <p:extLst>
      <p:ext uri="{BB962C8B-B14F-4D97-AF65-F5344CB8AC3E}">
        <p14:creationId xmlns:p14="http://schemas.microsoft.com/office/powerpoint/2010/main" val="24605558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B79D30F0-6330-47B0-A8F2-7C25A3D4AB95}" type="slidenum">
              <a:rPr lang="en-US" altLang="en-US"/>
              <a:pPr/>
              <a:t>‹#›</a:t>
            </a:fld>
            <a:endParaRPr lang="en-US" altLang="en-US"/>
          </a:p>
        </p:txBody>
      </p:sp>
    </p:spTree>
    <p:extLst>
      <p:ext uri="{BB962C8B-B14F-4D97-AF65-F5344CB8AC3E}">
        <p14:creationId xmlns:p14="http://schemas.microsoft.com/office/powerpoint/2010/main" val="42026032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642C8EAB-379D-4201-9B86-F6AA8C17B9C0}" type="slidenum">
              <a:rPr lang="en-US" altLang="en-US"/>
              <a:pPr/>
              <a:t>‹#›</a:t>
            </a:fld>
            <a:endParaRPr lang="en-US" altLang="en-US"/>
          </a:p>
        </p:txBody>
      </p:sp>
    </p:spTree>
    <p:extLst>
      <p:ext uri="{BB962C8B-B14F-4D97-AF65-F5344CB8AC3E}">
        <p14:creationId xmlns:p14="http://schemas.microsoft.com/office/powerpoint/2010/main" val="42537300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01D7AC1C-5D4B-4BD0-BD9C-1437C68F77C6}" type="slidenum">
              <a:rPr lang="en-US" altLang="en-US"/>
              <a:pPr/>
              <a:t>‹#›</a:t>
            </a:fld>
            <a:endParaRPr lang="en-US" altLang="en-US"/>
          </a:p>
        </p:txBody>
      </p:sp>
    </p:spTree>
    <p:extLst>
      <p:ext uri="{BB962C8B-B14F-4D97-AF65-F5344CB8AC3E}">
        <p14:creationId xmlns:p14="http://schemas.microsoft.com/office/powerpoint/2010/main" val="35139960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02D0FA26-9CA0-49F7-A304-BCFE0E682BD2}" type="slidenum">
              <a:rPr lang="en-US" altLang="en-US"/>
              <a:pPr/>
              <a:t>‹#›</a:t>
            </a:fld>
            <a:endParaRPr lang="en-US" altLang="en-US"/>
          </a:p>
        </p:txBody>
      </p:sp>
    </p:spTree>
    <p:extLst>
      <p:ext uri="{BB962C8B-B14F-4D97-AF65-F5344CB8AC3E}">
        <p14:creationId xmlns:p14="http://schemas.microsoft.com/office/powerpoint/2010/main" val="29721029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AED29F96-6084-4F6A-9F7C-C7FF31885E8B}" type="slidenum">
              <a:rPr lang="en-US" altLang="en-US"/>
              <a:pPr/>
              <a:t>‹#›</a:t>
            </a:fld>
            <a:endParaRPr lang="en-US" altLang="en-US"/>
          </a:p>
        </p:txBody>
      </p:sp>
    </p:spTree>
    <p:extLst>
      <p:ext uri="{BB962C8B-B14F-4D97-AF65-F5344CB8AC3E}">
        <p14:creationId xmlns:p14="http://schemas.microsoft.com/office/powerpoint/2010/main" val="7401473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C0272C63-10A7-417A-96F4-4FDF85C9B944}" type="slidenum">
              <a:rPr lang="en-US" altLang="en-US"/>
              <a:pPr/>
              <a:t>‹#›</a:t>
            </a:fld>
            <a:endParaRPr lang="en-US" altLang="en-US"/>
          </a:p>
        </p:txBody>
      </p:sp>
    </p:spTree>
    <p:extLst>
      <p:ext uri="{BB962C8B-B14F-4D97-AF65-F5344CB8AC3E}">
        <p14:creationId xmlns:p14="http://schemas.microsoft.com/office/powerpoint/2010/main" val="1548533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E2F8A609-3592-4A19-BB20-69349A33AC47}" type="slidenum">
              <a:rPr lang="en-US" altLang="en-US"/>
              <a:pPr/>
              <a:t>‹#›</a:t>
            </a:fld>
            <a:endParaRPr lang="en-US" altLang="en-US"/>
          </a:p>
        </p:txBody>
      </p:sp>
    </p:spTree>
    <p:extLst>
      <p:ext uri="{BB962C8B-B14F-4D97-AF65-F5344CB8AC3E}">
        <p14:creationId xmlns:p14="http://schemas.microsoft.com/office/powerpoint/2010/main" val="34090001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F01C9150-2DB1-45CB-90A1-BC974D5B4977}" type="slidenum">
              <a:rPr lang="en-US" altLang="en-US"/>
              <a:pPr/>
              <a:t>‹#›</a:t>
            </a:fld>
            <a:endParaRPr lang="en-US" altLang="en-US"/>
          </a:p>
        </p:txBody>
      </p:sp>
    </p:spTree>
    <p:extLst>
      <p:ext uri="{BB962C8B-B14F-4D97-AF65-F5344CB8AC3E}">
        <p14:creationId xmlns:p14="http://schemas.microsoft.com/office/powerpoint/2010/main" val="182511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5410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E4EF5917-430E-4D53-B629-0B3BB2BE385B}" type="slidenum">
              <a:rPr lang="en-US" altLang="en-US"/>
              <a:pPr/>
              <a:t>‹#›</a:t>
            </a:fld>
            <a:endParaRPr lang="en-US" altLang="en-US"/>
          </a:p>
        </p:txBody>
      </p:sp>
    </p:spTree>
    <p:extLst>
      <p:ext uri="{BB962C8B-B14F-4D97-AF65-F5344CB8AC3E}">
        <p14:creationId xmlns:p14="http://schemas.microsoft.com/office/powerpoint/2010/main" val="3676180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53244CFF-F276-476B-90C3-2C7AE50FE631}" type="slidenum">
              <a:rPr lang="en-US" altLang="en-US"/>
              <a:pPr/>
              <a:t>‹#›</a:t>
            </a:fld>
            <a:endParaRPr lang="en-US" altLang="en-US"/>
          </a:p>
        </p:txBody>
      </p:sp>
    </p:spTree>
    <p:extLst>
      <p:ext uri="{BB962C8B-B14F-4D97-AF65-F5344CB8AC3E}">
        <p14:creationId xmlns:p14="http://schemas.microsoft.com/office/powerpoint/2010/main" val="15689308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D9A0738B-076F-491C-8875-8E62C05CF926}" type="slidenum">
              <a:rPr lang="en-US" altLang="en-US"/>
              <a:pPr/>
              <a:t>‹#›</a:t>
            </a:fld>
            <a:endParaRPr lang="en-US" altLang="en-US"/>
          </a:p>
        </p:txBody>
      </p:sp>
    </p:spTree>
    <p:extLst>
      <p:ext uri="{BB962C8B-B14F-4D97-AF65-F5344CB8AC3E}">
        <p14:creationId xmlns:p14="http://schemas.microsoft.com/office/powerpoint/2010/main" val="28881265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63A54389-49C2-4793-8FDD-B2A071B61591}" type="slidenum">
              <a:rPr lang="en-US" altLang="en-US"/>
              <a:pPr/>
              <a:t>‹#›</a:t>
            </a:fld>
            <a:endParaRPr lang="en-US" altLang="en-US"/>
          </a:p>
        </p:txBody>
      </p:sp>
    </p:spTree>
    <p:extLst>
      <p:ext uri="{BB962C8B-B14F-4D97-AF65-F5344CB8AC3E}">
        <p14:creationId xmlns:p14="http://schemas.microsoft.com/office/powerpoint/2010/main" val="15646232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1813" y="1524000"/>
            <a:ext cx="2627312"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11525" y="1524000"/>
            <a:ext cx="2627313"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60E8C8F6-CAE7-4E2C-8B98-E5F8A49562E0}" type="slidenum">
              <a:rPr lang="en-US" altLang="en-US"/>
              <a:pPr/>
              <a:t>‹#›</a:t>
            </a:fld>
            <a:endParaRPr lang="en-US" altLang="en-US"/>
          </a:p>
        </p:txBody>
      </p:sp>
    </p:spTree>
    <p:extLst>
      <p:ext uri="{BB962C8B-B14F-4D97-AF65-F5344CB8AC3E}">
        <p14:creationId xmlns:p14="http://schemas.microsoft.com/office/powerpoint/2010/main" val="2949325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E6006C46-70D2-49D6-A3B2-7AE775A74700}" type="slidenum">
              <a:rPr lang="en-US" altLang="en-US"/>
              <a:pPr/>
              <a:t>‹#›</a:t>
            </a:fld>
            <a:endParaRPr lang="en-US" altLang="en-US"/>
          </a:p>
        </p:txBody>
      </p:sp>
    </p:spTree>
    <p:extLst>
      <p:ext uri="{BB962C8B-B14F-4D97-AF65-F5344CB8AC3E}">
        <p14:creationId xmlns:p14="http://schemas.microsoft.com/office/powerpoint/2010/main" val="22071011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9732FBAD-DA0D-49E0-9208-88AB249C0807}" type="slidenum">
              <a:rPr lang="en-US" altLang="en-US"/>
              <a:pPr/>
              <a:t>‹#›</a:t>
            </a:fld>
            <a:endParaRPr lang="en-US" altLang="en-US"/>
          </a:p>
        </p:txBody>
      </p:sp>
    </p:spTree>
    <p:extLst>
      <p:ext uri="{BB962C8B-B14F-4D97-AF65-F5344CB8AC3E}">
        <p14:creationId xmlns:p14="http://schemas.microsoft.com/office/powerpoint/2010/main" val="6668805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747ACAD3-65F8-43E0-B840-1337B3FEA07C}" type="slidenum">
              <a:rPr lang="en-US" altLang="en-US"/>
              <a:pPr/>
              <a:t>‹#›</a:t>
            </a:fld>
            <a:endParaRPr lang="en-US" altLang="en-US"/>
          </a:p>
        </p:txBody>
      </p:sp>
    </p:spTree>
    <p:extLst>
      <p:ext uri="{BB962C8B-B14F-4D97-AF65-F5344CB8AC3E}">
        <p14:creationId xmlns:p14="http://schemas.microsoft.com/office/powerpoint/2010/main" val="25354773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ACD61FF2-9179-4034-B448-1E2EAAFE5422}" type="slidenum">
              <a:rPr lang="en-US" altLang="en-US"/>
              <a:pPr/>
              <a:t>‹#›</a:t>
            </a:fld>
            <a:endParaRPr lang="en-US" altLang="en-US"/>
          </a:p>
        </p:txBody>
      </p:sp>
    </p:spTree>
    <p:extLst>
      <p:ext uri="{BB962C8B-B14F-4D97-AF65-F5344CB8AC3E}">
        <p14:creationId xmlns:p14="http://schemas.microsoft.com/office/powerpoint/2010/main" val="15243153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08DE075C-349B-4857-A1A8-3A7BBEAED26A}" type="slidenum">
              <a:rPr lang="en-US" altLang="en-US"/>
              <a:pPr/>
              <a:t>‹#›</a:t>
            </a:fld>
            <a:endParaRPr lang="en-US" altLang="en-US"/>
          </a:p>
        </p:txBody>
      </p:sp>
    </p:spTree>
    <p:extLst>
      <p:ext uri="{BB962C8B-B14F-4D97-AF65-F5344CB8AC3E}">
        <p14:creationId xmlns:p14="http://schemas.microsoft.com/office/powerpoint/2010/main" val="262085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29048538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D7464448-7D26-4E58-A7C4-466E52FB849A}" type="slidenum">
              <a:rPr lang="en-US" altLang="en-US"/>
              <a:pPr/>
              <a:t>‹#›</a:t>
            </a:fld>
            <a:endParaRPr lang="en-US" altLang="en-US"/>
          </a:p>
        </p:txBody>
      </p:sp>
    </p:spTree>
    <p:extLst>
      <p:ext uri="{BB962C8B-B14F-4D97-AF65-F5344CB8AC3E}">
        <p14:creationId xmlns:p14="http://schemas.microsoft.com/office/powerpoint/2010/main" val="39497277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53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406400"/>
            <a:ext cx="8189912" cy="55340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3A1C6AB5-67CB-40F3-8630-624CC9895BF6}" type="slidenum">
              <a:rPr lang="en-US" altLang="en-US"/>
              <a:pPr/>
              <a:t>‹#›</a:t>
            </a:fld>
            <a:endParaRPr lang="en-US" altLang="en-US"/>
          </a:p>
        </p:txBody>
      </p:sp>
    </p:spTree>
    <p:extLst>
      <p:ext uri="{BB962C8B-B14F-4D97-AF65-F5344CB8AC3E}">
        <p14:creationId xmlns:p14="http://schemas.microsoft.com/office/powerpoint/2010/main" val="25888978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973BED1A-E750-43F1-8D30-361A3708BB37}" type="slidenum">
              <a:rPr lang="en-US" altLang="en-US"/>
              <a:pPr/>
              <a:t>‹#›</a:t>
            </a:fld>
            <a:endParaRPr lang="en-US" altLang="en-US"/>
          </a:p>
        </p:txBody>
      </p:sp>
    </p:spTree>
    <p:extLst>
      <p:ext uri="{BB962C8B-B14F-4D97-AF65-F5344CB8AC3E}">
        <p14:creationId xmlns:p14="http://schemas.microsoft.com/office/powerpoint/2010/main" val="18099083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64E57A35-4811-4ECA-8919-7848821D42AD}" type="slidenum">
              <a:rPr lang="en-US" altLang="en-US"/>
              <a:pPr/>
              <a:t>‹#›</a:t>
            </a:fld>
            <a:endParaRPr lang="en-US" altLang="en-US"/>
          </a:p>
        </p:txBody>
      </p:sp>
    </p:spTree>
    <p:extLst>
      <p:ext uri="{BB962C8B-B14F-4D97-AF65-F5344CB8AC3E}">
        <p14:creationId xmlns:p14="http://schemas.microsoft.com/office/powerpoint/2010/main" val="18449618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10F35C05-F8C0-4D5D-A165-0B7F5B478A6D}" type="slidenum">
              <a:rPr lang="en-US" altLang="en-US"/>
              <a:pPr/>
              <a:t>‹#›</a:t>
            </a:fld>
            <a:endParaRPr lang="en-US" altLang="en-US"/>
          </a:p>
        </p:txBody>
      </p:sp>
    </p:spTree>
    <p:extLst>
      <p:ext uri="{BB962C8B-B14F-4D97-AF65-F5344CB8AC3E}">
        <p14:creationId xmlns:p14="http://schemas.microsoft.com/office/powerpoint/2010/main" val="33713750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D9DF7DE6-B6B0-4E95-A299-9C07E13FC414}" type="slidenum">
              <a:rPr lang="en-US" altLang="en-US"/>
              <a:pPr/>
              <a:t>‹#›</a:t>
            </a:fld>
            <a:endParaRPr lang="en-US" altLang="en-US"/>
          </a:p>
        </p:txBody>
      </p:sp>
    </p:spTree>
    <p:extLst>
      <p:ext uri="{BB962C8B-B14F-4D97-AF65-F5344CB8AC3E}">
        <p14:creationId xmlns:p14="http://schemas.microsoft.com/office/powerpoint/2010/main" val="31232899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2D8020EC-F03A-490B-A630-B74F28F3D8B8}" type="slidenum">
              <a:rPr lang="en-US" altLang="en-US"/>
              <a:pPr/>
              <a:t>‹#›</a:t>
            </a:fld>
            <a:endParaRPr lang="en-US" altLang="en-US"/>
          </a:p>
        </p:txBody>
      </p:sp>
    </p:spTree>
    <p:extLst>
      <p:ext uri="{BB962C8B-B14F-4D97-AF65-F5344CB8AC3E}">
        <p14:creationId xmlns:p14="http://schemas.microsoft.com/office/powerpoint/2010/main" val="17904600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5145E33B-B082-4E2E-B119-BD51145407DF}" type="slidenum">
              <a:rPr lang="en-US" altLang="en-US"/>
              <a:pPr/>
              <a:t>‹#›</a:t>
            </a:fld>
            <a:endParaRPr lang="en-US" altLang="en-US"/>
          </a:p>
        </p:txBody>
      </p:sp>
    </p:spTree>
    <p:extLst>
      <p:ext uri="{BB962C8B-B14F-4D97-AF65-F5344CB8AC3E}">
        <p14:creationId xmlns:p14="http://schemas.microsoft.com/office/powerpoint/2010/main" val="14648506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D199CB1B-1EC7-481E-8F80-A2332E6BEAD2}" type="slidenum">
              <a:rPr lang="en-US" altLang="en-US"/>
              <a:pPr/>
              <a:t>‹#›</a:t>
            </a:fld>
            <a:endParaRPr lang="en-US" altLang="en-US"/>
          </a:p>
        </p:txBody>
      </p:sp>
    </p:spTree>
    <p:extLst>
      <p:ext uri="{BB962C8B-B14F-4D97-AF65-F5344CB8AC3E}">
        <p14:creationId xmlns:p14="http://schemas.microsoft.com/office/powerpoint/2010/main" val="38144677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E92295A8-4A49-4144-9213-B1B65181C2FF}" type="slidenum">
              <a:rPr lang="en-US" altLang="en-US"/>
              <a:pPr/>
              <a:t>‹#›</a:t>
            </a:fld>
            <a:endParaRPr lang="en-US" altLang="en-US"/>
          </a:p>
        </p:txBody>
      </p:sp>
    </p:spTree>
    <p:extLst>
      <p:ext uri="{BB962C8B-B14F-4D97-AF65-F5344CB8AC3E}">
        <p14:creationId xmlns:p14="http://schemas.microsoft.com/office/powerpoint/2010/main" val="3156801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13788499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46FFAE8E-2106-4004-9D43-275C767E00FC}" type="slidenum">
              <a:rPr lang="en-US" altLang="en-US"/>
              <a:pPr/>
              <a:t>‹#›</a:t>
            </a:fld>
            <a:endParaRPr lang="en-US" altLang="en-US"/>
          </a:p>
        </p:txBody>
      </p:sp>
    </p:spTree>
    <p:extLst>
      <p:ext uri="{BB962C8B-B14F-4D97-AF65-F5344CB8AC3E}">
        <p14:creationId xmlns:p14="http://schemas.microsoft.com/office/powerpoint/2010/main" val="40840732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79AEF74-7C75-4D46-B4F3-8353408DBB95}" type="slidenum">
              <a:rPr lang="en-US" altLang="en-US"/>
              <a:pPr/>
              <a:t>‹#›</a:t>
            </a:fld>
            <a:endParaRPr lang="en-US" altLang="en-US"/>
          </a:p>
        </p:txBody>
      </p:sp>
    </p:spTree>
    <p:extLst>
      <p:ext uri="{BB962C8B-B14F-4D97-AF65-F5344CB8AC3E}">
        <p14:creationId xmlns:p14="http://schemas.microsoft.com/office/powerpoint/2010/main" val="8271872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2876963-23D2-4AA2-8ABA-B895FA1DB696}" type="slidenum">
              <a:rPr lang="en-US" altLang="en-US"/>
              <a:pPr/>
              <a:t>‹#›</a:t>
            </a:fld>
            <a:endParaRPr lang="en-US" altLang="en-US"/>
          </a:p>
        </p:txBody>
      </p:sp>
    </p:spTree>
    <p:extLst>
      <p:ext uri="{BB962C8B-B14F-4D97-AF65-F5344CB8AC3E}">
        <p14:creationId xmlns:p14="http://schemas.microsoft.com/office/powerpoint/2010/main" val="23400404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B6F4409-F1EC-45E9-89A4-CC399A81EAFB}" type="slidenum">
              <a:rPr lang="en-US" altLang="en-US"/>
              <a:pPr/>
              <a:t>‹#›</a:t>
            </a:fld>
            <a:endParaRPr lang="en-US" altLang="en-US"/>
          </a:p>
        </p:txBody>
      </p:sp>
    </p:spTree>
    <p:extLst>
      <p:ext uri="{BB962C8B-B14F-4D97-AF65-F5344CB8AC3E}">
        <p14:creationId xmlns:p14="http://schemas.microsoft.com/office/powerpoint/2010/main" val="13658799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3C6BF3EF-DDF0-40CB-B61C-8BEE67D2A92F}" type="slidenum">
              <a:rPr lang="en-US" altLang="en-US"/>
              <a:pPr/>
              <a:t>‹#›</a:t>
            </a:fld>
            <a:endParaRPr lang="en-US" altLang="en-US"/>
          </a:p>
        </p:txBody>
      </p:sp>
    </p:spTree>
    <p:extLst>
      <p:ext uri="{BB962C8B-B14F-4D97-AF65-F5344CB8AC3E}">
        <p14:creationId xmlns:p14="http://schemas.microsoft.com/office/powerpoint/2010/main" val="3802489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3C9E717-4CB2-4FE4-8347-C0EEEC658F24}" type="slidenum">
              <a:rPr lang="en-US" altLang="en-US"/>
              <a:pPr/>
              <a:t>‹#›</a:t>
            </a:fld>
            <a:endParaRPr lang="en-US" altLang="en-US"/>
          </a:p>
        </p:txBody>
      </p:sp>
    </p:spTree>
    <p:extLst>
      <p:ext uri="{BB962C8B-B14F-4D97-AF65-F5344CB8AC3E}">
        <p14:creationId xmlns:p14="http://schemas.microsoft.com/office/powerpoint/2010/main" val="2635093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ECBF5714-C36D-4F72-8C26-6110EDB48FD6}" type="slidenum">
              <a:rPr lang="en-US" altLang="en-US"/>
              <a:pPr/>
              <a:t>‹#›</a:t>
            </a:fld>
            <a:endParaRPr lang="en-US" altLang="en-US"/>
          </a:p>
        </p:txBody>
      </p:sp>
    </p:spTree>
    <p:extLst>
      <p:ext uri="{BB962C8B-B14F-4D97-AF65-F5344CB8AC3E}">
        <p14:creationId xmlns:p14="http://schemas.microsoft.com/office/powerpoint/2010/main" val="2153484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BDD7F512-188B-40D8-88BC-A93A7D75EE2D}" type="slidenum">
              <a:rPr lang="en-US" altLang="en-US"/>
              <a:pPr/>
              <a:t>‹#›</a:t>
            </a:fld>
            <a:endParaRPr lang="en-US" altLang="en-US"/>
          </a:p>
        </p:txBody>
      </p:sp>
    </p:spTree>
    <p:extLst>
      <p:ext uri="{BB962C8B-B14F-4D97-AF65-F5344CB8AC3E}">
        <p14:creationId xmlns:p14="http://schemas.microsoft.com/office/powerpoint/2010/main" val="22260583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22D9356D-CF88-4456-B601-65023D438289}" type="slidenum">
              <a:rPr lang="en-US" altLang="en-US"/>
              <a:pPr/>
              <a:t>‹#›</a:t>
            </a:fld>
            <a:endParaRPr lang="en-US" altLang="en-US"/>
          </a:p>
        </p:txBody>
      </p:sp>
    </p:spTree>
    <p:extLst>
      <p:ext uri="{BB962C8B-B14F-4D97-AF65-F5344CB8AC3E}">
        <p14:creationId xmlns:p14="http://schemas.microsoft.com/office/powerpoint/2010/main" val="35393892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4E6A3079-9853-4CE3-84B9-ECE46EC33815}" type="slidenum">
              <a:rPr lang="en-US" altLang="en-US"/>
              <a:pPr/>
              <a:t>‹#›</a:t>
            </a:fld>
            <a:endParaRPr lang="en-US" altLang="en-US"/>
          </a:p>
        </p:txBody>
      </p:sp>
    </p:spTree>
    <p:extLst>
      <p:ext uri="{BB962C8B-B14F-4D97-AF65-F5344CB8AC3E}">
        <p14:creationId xmlns:p14="http://schemas.microsoft.com/office/powerpoint/2010/main" val="1602616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33280236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EE58797D-47C1-4389-B344-989A37916BEA}" type="slidenum">
              <a:rPr lang="en-US" altLang="en-US"/>
              <a:pPr/>
              <a:t>‹#›</a:t>
            </a:fld>
            <a:endParaRPr lang="en-US" altLang="en-US"/>
          </a:p>
        </p:txBody>
      </p:sp>
    </p:spTree>
    <p:extLst>
      <p:ext uri="{BB962C8B-B14F-4D97-AF65-F5344CB8AC3E}">
        <p14:creationId xmlns:p14="http://schemas.microsoft.com/office/powerpoint/2010/main" val="26447936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D2999F4E-E210-41A6-9465-A19E284C13C9}" type="slidenum">
              <a:rPr lang="en-US" altLang="en-US"/>
              <a:pPr/>
              <a:t>‹#›</a:t>
            </a:fld>
            <a:endParaRPr lang="en-US" altLang="en-US"/>
          </a:p>
        </p:txBody>
      </p:sp>
    </p:spTree>
    <p:extLst>
      <p:ext uri="{BB962C8B-B14F-4D97-AF65-F5344CB8AC3E}">
        <p14:creationId xmlns:p14="http://schemas.microsoft.com/office/powerpoint/2010/main" val="21025211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0E15B2BE-190E-4146-AF57-11C67AB85772}" type="slidenum">
              <a:rPr lang="en-US" altLang="en-US"/>
              <a:pPr/>
              <a:t>‹#›</a:t>
            </a:fld>
            <a:endParaRPr lang="en-US" altLang="en-US"/>
          </a:p>
        </p:txBody>
      </p:sp>
    </p:spTree>
    <p:extLst>
      <p:ext uri="{BB962C8B-B14F-4D97-AF65-F5344CB8AC3E}">
        <p14:creationId xmlns:p14="http://schemas.microsoft.com/office/powerpoint/2010/main" val="38859602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598E09E1-4445-4402-91CA-BCD38C71F5E6}" type="slidenum">
              <a:rPr lang="en-US" altLang="en-US"/>
              <a:pPr/>
              <a:t>‹#›</a:t>
            </a:fld>
            <a:endParaRPr lang="en-US" altLang="en-US"/>
          </a:p>
        </p:txBody>
      </p:sp>
    </p:spTree>
    <p:extLst>
      <p:ext uri="{BB962C8B-B14F-4D97-AF65-F5344CB8AC3E}">
        <p14:creationId xmlns:p14="http://schemas.microsoft.com/office/powerpoint/2010/main" val="16923577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918EA63F-C86F-4FBB-88E0-9C19D17A37A6}" type="slidenum">
              <a:rPr lang="en-US" altLang="en-US"/>
              <a:pPr/>
              <a:t>‹#›</a:t>
            </a:fld>
            <a:endParaRPr lang="en-US" altLang="en-US"/>
          </a:p>
        </p:txBody>
      </p:sp>
    </p:spTree>
    <p:extLst>
      <p:ext uri="{BB962C8B-B14F-4D97-AF65-F5344CB8AC3E}">
        <p14:creationId xmlns:p14="http://schemas.microsoft.com/office/powerpoint/2010/main" val="22527476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BFC76A1D-A503-4ADB-A0D3-36502D45293E}" type="slidenum">
              <a:rPr lang="en-US" altLang="en-US"/>
              <a:pPr/>
              <a:t>‹#›</a:t>
            </a:fld>
            <a:endParaRPr lang="en-US" altLang="en-US"/>
          </a:p>
        </p:txBody>
      </p:sp>
    </p:spTree>
    <p:extLst>
      <p:ext uri="{BB962C8B-B14F-4D97-AF65-F5344CB8AC3E}">
        <p14:creationId xmlns:p14="http://schemas.microsoft.com/office/powerpoint/2010/main" val="34646750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516736CE-9C8F-456D-B2DC-CDFBC85E9F6E}" type="slidenum">
              <a:rPr lang="en-US" altLang="en-US"/>
              <a:pPr/>
              <a:t>‹#›</a:t>
            </a:fld>
            <a:endParaRPr lang="en-US" altLang="en-US"/>
          </a:p>
        </p:txBody>
      </p:sp>
    </p:spTree>
    <p:extLst>
      <p:ext uri="{BB962C8B-B14F-4D97-AF65-F5344CB8AC3E}">
        <p14:creationId xmlns:p14="http://schemas.microsoft.com/office/powerpoint/2010/main" val="1875089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60441B3D-C0F3-4AF4-89CE-3664187EFDE2}" type="slidenum">
              <a:rPr lang="en-US" altLang="en-US"/>
              <a:pPr/>
              <a:t>‹#›</a:t>
            </a:fld>
            <a:endParaRPr lang="en-US" altLang="en-US"/>
          </a:p>
        </p:txBody>
      </p:sp>
    </p:spTree>
    <p:extLst>
      <p:ext uri="{BB962C8B-B14F-4D97-AF65-F5344CB8AC3E}">
        <p14:creationId xmlns:p14="http://schemas.microsoft.com/office/powerpoint/2010/main" val="10736971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FD0AEABB-FFF0-4FBE-8D60-34A3AD6FB49E}" type="slidenum">
              <a:rPr lang="en-US" altLang="en-US"/>
              <a:pPr/>
              <a:t>‹#›</a:t>
            </a:fld>
            <a:endParaRPr lang="en-US" altLang="en-US"/>
          </a:p>
        </p:txBody>
      </p:sp>
    </p:spTree>
    <p:extLst>
      <p:ext uri="{BB962C8B-B14F-4D97-AF65-F5344CB8AC3E}">
        <p14:creationId xmlns:p14="http://schemas.microsoft.com/office/powerpoint/2010/main" val="4615967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47636953-2EBE-4C2B-8E03-5F27EA078B4E}" type="slidenum">
              <a:rPr lang="en-US" altLang="en-US"/>
              <a:pPr/>
              <a:t>‹#›</a:t>
            </a:fld>
            <a:endParaRPr lang="en-US" altLang="en-US"/>
          </a:p>
        </p:txBody>
      </p:sp>
    </p:spTree>
    <p:extLst>
      <p:ext uri="{BB962C8B-B14F-4D97-AF65-F5344CB8AC3E}">
        <p14:creationId xmlns:p14="http://schemas.microsoft.com/office/powerpoint/2010/main" val="4287872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1813" y="3429000"/>
            <a:ext cx="4722812" cy="2511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07025" y="3429000"/>
            <a:ext cx="4722813" cy="2511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39098728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5C03406A-B9D0-496B-98A9-6A1197A5944B}" type="slidenum">
              <a:rPr lang="en-US" altLang="en-US"/>
              <a:pPr/>
              <a:t>‹#›</a:t>
            </a:fld>
            <a:endParaRPr lang="en-US" altLang="en-US"/>
          </a:p>
        </p:txBody>
      </p:sp>
    </p:spTree>
    <p:extLst>
      <p:ext uri="{BB962C8B-B14F-4D97-AF65-F5344CB8AC3E}">
        <p14:creationId xmlns:p14="http://schemas.microsoft.com/office/powerpoint/2010/main" val="27840617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FB33B8A1-737F-4B7F-8400-436C94E026CD}" type="slidenum">
              <a:rPr lang="en-US" altLang="en-US"/>
              <a:pPr/>
              <a:t>‹#›</a:t>
            </a:fld>
            <a:endParaRPr lang="en-US" altLang="en-US"/>
          </a:p>
        </p:txBody>
      </p:sp>
    </p:spTree>
    <p:extLst>
      <p:ext uri="{BB962C8B-B14F-4D97-AF65-F5344CB8AC3E}">
        <p14:creationId xmlns:p14="http://schemas.microsoft.com/office/powerpoint/2010/main" val="42422058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CEBF25A3-91C7-48FB-9EF9-0BA5D4ECFA9D}" type="slidenum">
              <a:rPr lang="en-US" altLang="en-US"/>
              <a:pPr/>
              <a:t>‹#›</a:t>
            </a:fld>
            <a:endParaRPr lang="en-US" altLang="en-US"/>
          </a:p>
        </p:txBody>
      </p:sp>
    </p:spTree>
    <p:extLst>
      <p:ext uri="{BB962C8B-B14F-4D97-AF65-F5344CB8AC3E}">
        <p14:creationId xmlns:p14="http://schemas.microsoft.com/office/powerpoint/2010/main" val="37597175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7D3C57F-7A77-4558-83C9-D8809928238A}" type="slidenum">
              <a:rPr lang="en-US" altLang="en-US"/>
              <a:pPr/>
              <a:t>‹#›</a:t>
            </a:fld>
            <a:endParaRPr lang="en-US" altLang="en-US"/>
          </a:p>
        </p:txBody>
      </p:sp>
    </p:spTree>
    <p:extLst>
      <p:ext uri="{BB962C8B-B14F-4D97-AF65-F5344CB8AC3E}">
        <p14:creationId xmlns:p14="http://schemas.microsoft.com/office/powerpoint/2010/main" val="10758479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CBCE250-B41F-464C-A948-E02962C7074E}" type="slidenum">
              <a:rPr lang="en-US" altLang="en-US"/>
              <a:pPr/>
              <a:t>‹#›</a:t>
            </a:fld>
            <a:endParaRPr lang="en-US" altLang="en-US"/>
          </a:p>
        </p:txBody>
      </p:sp>
    </p:spTree>
    <p:extLst>
      <p:ext uri="{BB962C8B-B14F-4D97-AF65-F5344CB8AC3E}">
        <p14:creationId xmlns:p14="http://schemas.microsoft.com/office/powerpoint/2010/main" val="135285796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FD096C8-C7CB-4706-8FAA-992F98477418}" type="slidenum">
              <a:rPr lang="en-US" altLang="en-US"/>
              <a:pPr/>
              <a:t>‹#›</a:t>
            </a:fld>
            <a:endParaRPr lang="en-US" altLang="en-US"/>
          </a:p>
        </p:txBody>
      </p:sp>
    </p:spTree>
    <p:extLst>
      <p:ext uri="{BB962C8B-B14F-4D97-AF65-F5344CB8AC3E}">
        <p14:creationId xmlns:p14="http://schemas.microsoft.com/office/powerpoint/2010/main" val="13774460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60BE6879-DB7A-49BB-8E14-6BE06EF91937}" type="slidenum">
              <a:rPr lang="en-US" altLang="en-US"/>
              <a:pPr/>
              <a:t>‹#›</a:t>
            </a:fld>
            <a:endParaRPr lang="en-US" altLang="en-US"/>
          </a:p>
        </p:txBody>
      </p:sp>
    </p:spTree>
    <p:extLst>
      <p:ext uri="{BB962C8B-B14F-4D97-AF65-F5344CB8AC3E}">
        <p14:creationId xmlns:p14="http://schemas.microsoft.com/office/powerpoint/2010/main" val="2526195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ECEFA16-A146-4B77-8DAE-2C1C9DFBCEC6}" type="slidenum">
              <a:rPr lang="en-US" altLang="en-US"/>
              <a:pPr/>
              <a:t>‹#›</a:t>
            </a:fld>
            <a:endParaRPr lang="en-US" altLang="en-US"/>
          </a:p>
        </p:txBody>
      </p:sp>
    </p:spTree>
    <p:extLst>
      <p:ext uri="{BB962C8B-B14F-4D97-AF65-F5344CB8AC3E}">
        <p14:creationId xmlns:p14="http://schemas.microsoft.com/office/powerpoint/2010/main" val="14398310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63F82364-72A7-475D-BB19-42AD1F84AB2E}" type="slidenum">
              <a:rPr lang="en-US" altLang="en-US"/>
              <a:pPr/>
              <a:t>‹#›</a:t>
            </a:fld>
            <a:endParaRPr lang="en-US" altLang="en-US"/>
          </a:p>
        </p:txBody>
      </p:sp>
    </p:spTree>
    <p:extLst>
      <p:ext uri="{BB962C8B-B14F-4D97-AF65-F5344CB8AC3E}">
        <p14:creationId xmlns:p14="http://schemas.microsoft.com/office/powerpoint/2010/main" val="33306454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ED583E49-F991-4EA7-9277-F063F18E8573}" type="slidenum">
              <a:rPr lang="en-US" altLang="en-US"/>
              <a:pPr/>
              <a:t>‹#›</a:t>
            </a:fld>
            <a:endParaRPr lang="en-US" altLang="en-US"/>
          </a:p>
        </p:txBody>
      </p:sp>
    </p:spTree>
    <p:extLst>
      <p:ext uri="{BB962C8B-B14F-4D97-AF65-F5344CB8AC3E}">
        <p14:creationId xmlns:p14="http://schemas.microsoft.com/office/powerpoint/2010/main" val="3025432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30508761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BC10EF80-1B24-45CA-9B4D-BE613DA2880A}" type="slidenum">
              <a:rPr lang="en-US" altLang="en-US"/>
              <a:pPr/>
              <a:t>‹#›</a:t>
            </a:fld>
            <a:endParaRPr lang="en-US" altLang="en-US"/>
          </a:p>
        </p:txBody>
      </p:sp>
    </p:spTree>
    <p:extLst>
      <p:ext uri="{BB962C8B-B14F-4D97-AF65-F5344CB8AC3E}">
        <p14:creationId xmlns:p14="http://schemas.microsoft.com/office/powerpoint/2010/main" val="42435202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31A67073-11AD-4FF4-A680-307458CE9728}" type="slidenum">
              <a:rPr lang="en-US" altLang="en-US"/>
              <a:pPr/>
              <a:t>‹#›</a:t>
            </a:fld>
            <a:endParaRPr lang="en-US" altLang="en-US"/>
          </a:p>
        </p:txBody>
      </p:sp>
    </p:spTree>
    <p:extLst>
      <p:ext uri="{BB962C8B-B14F-4D97-AF65-F5344CB8AC3E}">
        <p14:creationId xmlns:p14="http://schemas.microsoft.com/office/powerpoint/2010/main" val="216611133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D5962B5D-6C34-43CE-B11A-FF10A9C82523}" type="slidenum">
              <a:rPr lang="en-US" altLang="en-US"/>
              <a:pPr/>
              <a:t>‹#›</a:t>
            </a:fld>
            <a:endParaRPr lang="en-US" altLang="en-US"/>
          </a:p>
        </p:txBody>
      </p:sp>
    </p:spTree>
    <p:extLst>
      <p:ext uri="{BB962C8B-B14F-4D97-AF65-F5344CB8AC3E}">
        <p14:creationId xmlns:p14="http://schemas.microsoft.com/office/powerpoint/2010/main" val="10755120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48AC7BF0-6FA5-47D4-BF5D-B20642A6991A}" type="slidenum">
              <a:rPr lang="en-US" altLang="en-US"/>
              <a:pPr/>
              <a:t>‹#›</a:t>
            </a:fld>
            <a:endParaRPr lang="en-US" altLang="en-US"/>
          </a:p>
        </p:txBody>
      </p:sp>
    </p:spTree>
    <p:extLst>
      <p:ext uri="{BB962C8B-B14F-4D97-AF65-F5344CB8AC3E}">
        <p14:creationId xmlns:p14="http://schemas.microsoft.com/office/powerpoint/2010/main" val="19202437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B6BCD81-A34E-48CC-A933-6757D4DDD1F0}" type="slidenum">
              <a:rPr lang="en-US" altLang="en-US"/>
              <a:pPr/>
              <a:t>‹#›</a:t>
            </a:fld>
            <a:endParaRPr lang="en-US" altLang="en-US"/>
          </a:p>
        </p:txBody>
      </p:sp>
    </p:spTree>
    <p:extLst>
      <p:ext uri="{BB962C8B-B14F-4D97-AF65-F5344CB8AC3E}">
        <p14:creationId xmlns:p14="http://schemas.microsoft.com/office/powerpoint/2010/main" val="39780692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24F52E0-98DD-472D-A6CF-9F7D10132BA1}" type="slidenum">
              <a:rPr lang="en-US" altLang="en-US"/>
              <a:pPr/>
              <a:t>‹#›</a:t>
            </a:fld>
            <a:endParaRPr lang="en-US" altLang="en-US"/>
          </a:p>
        </p:txBody>
      </p:sp>
    </p:spTree>
    <p:extLst>
      <p:ext uri="{BB962C8B-B14F-4D97-AF65-F5344CB8AC3E}">
        <p14:creationId xmlns:p14="http://schemas.microsoft.com/office/powerpoint/2010/main" val="283583991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66450" cy="574675"/>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609600" y="6246813"/>
            <a:ext cx="2836863" cy="469900"/>
          </a:xfrm>
        </p:spPr>
        <p:txBody>
          <a:bodyPr/>
          <a:lstStyle>
            <a:lvl1pPr>
              <a:defRPr/>
            </a:lvl1pPr>
          </a:lstStyle>
          <a:p>
            <a:endParaRPr lang="en-US" altLang="en-US"/>
          </a:p>
        </p:txBody>
      </p:sp>
      <p:sp>
        <p:nvSpPr>
          <p:cNvPr id="4" name="Footer Placeholder 3"/>
          <p:cNvSpPr>
            <a:spLocks noGrp="1"/>
          </p:cNvSpPr>
          <p:nvPr>
            <p:ph type="ftr" idx="11"/>
          </p:nvPr>
        </p:nvSpPr>
        <p:spPr>
          <a:xfrm>
            <a:off x="4168775" y="6246813"/>
            <a:ext cx="3860800" cy="469900"/>
          </a:xfrm>
        </p:spPr>
        <p:txBody>
          <a:bodyPr/>
          <a:lstStyle>
            <a:lvl1pPr>
              <a:defRPr/>
            </a:lvl1pPr>
          </a:lstStyle>
          <a:p>
            <a:endParaRPr lang="en-US" altLang="en-US"/>
          </a:p>
        </p:txBody>
      </p:sp>
      <p:sp>
        <p:nvSpPr>
          <p:cNvPr id="5" name="Slide Number Placeholder 4"/>
          <p:cNvSpPr>
            <a:spLocks noGrp="1"/>
          </p:cNvSpPr>
          <p:nvPr>
            <p:ph type="sldNum" idx="12"/>
          </p:nvPr>
        </p:nvSpPr>
        <p:spPr>
          <a:xfrm>
            <a:off x="8739188" y="6246813"/>
            <a:ext cx="2836862" cy="469900"/>
          </a:xfrm>
        </p:spPr>
        <p:txBody>
          <a:bodyPr/>
          <a:lstStyle>
            <a:lvl1pPr>
              <a:defRPr/>
            </a:lvl1pPr>
          </a:lstStyle>
          <a:p>
            <a:fld id="{73997FFA-59A1-4C3A-99FA-3DD34141F3FF}" type="slidenum">
              <a:rPr lang="en-US" altLang="en-US"/>
              <a:pPr/>
              <a:t>‹#›</a:t>
            </a:fld>
            <a:endParaRPr lang="en-US" altLang="en-US"/>
          </a:p>
        </p:txBody>
      </p:sp>
    </p:spTree>
    <p:extLst>
      <p:ext uri="{BB962C8B-B14F-4D97-AF65-F5344CB8AC3E}">
        <p14:creationId xmlns:p14="http://schemas.microsoft.com/office/powerpoint/2010/main" val="25892994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46F4B0B7-43A5-4035-9FC3-29E2DC10DB00}" type="slidenum">
              <a:rPr lang="en-US" altLang="en-US"/>
              <a:pPr/>
              <a:t>‹#›</a:t>
            </a:fld>
            <a:endParaRPr lang="en-US" altLang="en-US"/>
          </a:p>
        </p:txBody>
      </p:sp>
    </p:spTree>
    <p:extLst>
      <p:ext uri="{BB962C8B-B14F-4D97-AF65-F5344CB8AC3E}">
        <p14:creationId xmlns:p14="http://schemas.microsoft.com/office/powerpoint/2010/main" val="38292802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B92E9FD4-8FAE-4E82-9D49-B99ECE840AF3}" type="slidenum">
              <a:rPr lang="en-US" altLang="en-US"/>
              <a:pPr/>
              <a:t>‹#›</a:t>
            </a:fld>
            <a:endParaRPr lang="en-US" altLang="en-US"/>
          </a:p>
        </p:txBody>
      </p:sp>
    </p:spTree>
    <p:extLst>
      <p:ext uri="{BB962C8B-B14F-4D97-AF65-F5344CB8AC3E}">
        <p14:creationId xmlns:p14="http://schemas.microsoft.com/office/powerpoint/2010/main" val="5688610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2FC013D7-9B9E-47DD-B1A6-5ED6B25B87F4}" type="slidenum">
              <a:rPr lang="en-US" altLang="en-US"/>
              <a:pPr/>
              <a:t>‹#›</a:t>
            </a:fld>
            <a:endParaRPr lang="en-US" altLang="en-US"/>
          </a:p>
        </p:txBody>
      </p:sp>
    </p:spTree>
    <p:extLst>
      <p:ext uri="{BB962C8B-B14F-4D97-AF65-F5344CB8AC3E}">
        <p14:creationId xmlns:p14="http://schemas.microsoft.com/office/powerpoint/2010/main" val="727384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372894853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F5C91CBC-4603-471C-AB6D-7148742ACCC3}" type="slidenum">
              <a:rPr lang="en-US" altLang="en-US"/>
              <a:pPr/>
              <a:t>‹#›</a:t>
            </a:fld>
            <a:endParaRPr lang="en-US" altLang="en-US"/>
          </a:p>
        </p:txBody>
      </p:sp>
    </p:spTree>
    <p:extLst>
      <p:ext uri="{BB962C8B-B14F-4D97-AF65-F5344CB8AC3E}">
        <p14:creationId xmlns:p14="http://schemas.microsoft.com/office/powerpoint/2010/main" val="33845637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AB00822C-E01F-4B8F-A199-5F74BDBE138F}" type="slidenum">
              <a:rPr lang="en-US" altLang="en-US"/>
              <a:pPr/>
              <a:t>‹#›</a:t>
            </a:fld>
            <a:endParaRPr lang="en-US" altLang="en-US"/>
          </a:p>
        </p:txBody>
      </p:sp>
    </p:spTree>
    <p:extLst>
      <p:ext uri="{BB962C8B-B14F-4D97-AF65-F5344CB8AC3E}">
        <p14:creationId xmlns:p14="http://schemas.microsoft.com/office/powerpoint/2010/main" val="25634015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397618AD-4DEB-48AD-8351-0B5DBCD1232A}" type="slidenum">
              <a:rPr lang="en-US" altLang="en-US"/>
              <a:pPr/>
              <a:t>‹#›</a:t>
            </a:fld>
            <a:endParaRPr lang="en-US" altLang="en-US"/>
          </a:p>
        </p:txBody>
      </p:sp>
    </p:spTree>
    <p:extLst>
      <p:ext uri="{BB962C8B-B14F-4D97-AF65-F5344CB8AC3E}">
        <p14:creationId xmlns:p14="http://schemas.microsoft.com/office/powerpoint/2010/main" val="161550566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B58B9AFF-4A42-42C5-9A54-7C35593B1ACC}" type="slidenum">
              <a:rPr lang="en-US" altLang="en-US"/>
              <a:pPr/>
              <a:t>‹#›</a:t>
            </a:fld>
            <a:endParaRPr lang="en-US" altLang="en-US"/>
          </a:p>
        </p:txBody>
      </p:sp>
    </p:spTree>
    <p:extLst>
      <p:ext uri="{BB962C8B-B14F-4D97-AF65-F5344CB8AC3E}">
        <p14:creationId xmlns:p14="http://schemas.microsoft.com/office/powerpoint/2010/main" val="253384469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F71D502A-4DA4-4A39-A8B0-F68B6C7488DA}" type="slidenum">
              <a:rPr lang="en-US" altLang="en-US"/>
              <a:pPr/>
              <a:t>‹#›</a:t>
            </a:fld>
            <a:endParaRPr lang="en-US" altLang="en-US"/>
          </a:p>
        </p:txBody>
      </p:sp>
    </p:spTree>
    <p:extLst>
      <p:ext uri="{BB962C8B-B14F-4D97-AF65-F5344CB8AC3E}">
        <p14:creationId xmlns:p14="http://schemas.microsoft.com/office/powerpoint/2010/main" val="142800783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6EC89E7E-1826-4E19-A8A7-74F3AAEDA975}" type="slidenum">
              <a:rPr lang="en-US" altLang="en-US"/>
              <a:pPr/>
              <a:t>‹#›</a:t>
            </a:fld>
            <a:endParaRPr lang="en-US" altLang="en-US"/>
          </a:p>
        </p:txBody>
      </p:sp>
    </p:spTree>
    <p:extLst>
      <p:ext uri="{BB962C8B-B14F-4D97-AF65-F5344CB8AC3E}">
        <p14:creationId xmlns:p14="http://schemas.microsoft.com/office/powerpoint/2010/main" val="20717799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98663726-2AF9-48CF-BC0A-6956CF999880}" type="slidenum">
              <a:rPr lang="en-US" altLang="en-US"/>
              <a:pPr/>
              <a:t>‹#›</a:t>
            </a:fld>
            <a:endParaRPr lang="en-US" altLang="en-US"/>
          </a:p>
        </p:txBody>
      </p:sp>
    </p:spTree>
    <p:extLst>
      <p:ext uri="{BB962C8B-B14F-4D97-AF65-F5344CB8AC3E}">
        <p14:creationId xmlns:p14="http://schemas.microsoft.com/office/powerpoint/2010/main" val="14298218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438" y="273050"/>
            <a:ext cx="2741612" cy="5305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3050"/>
            <a:ext cx="8072438" cy="5305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F2855FE-8010-400B-9CC4-D937F04F129D}" type="slidenum">
              <a:rPr lang="en-US" altLang="en-US"/>
              <a:pPr/>
              <a:t>‹#›</a:t>
            </a:fld>
            <a:endParaRPr lang="en-US" altLang="en-US"/>
          </a:p>
        </p:txBody>
      </p:sp>
    </p:spTree>
    <p:extLst>
      <p:ext uri="{BB962C8B-B14F-4D97-AF65-F5344CB8AC3E}">
        <p14:creationId xmlns:p14="http://schemas.microsoft.com/office/powerpoint/2010/main" val="152828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121562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113732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4229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609167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1857004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31125" y="739775"/>
            <a:ext cx="2398713"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739775"/>
            <a:ext cx="7046912" cy="52006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Tree>
    <p:extLst>
      <p:ext uri="{BB962C8B-B14F-4D97-AF65-F5344CB8AC3E}">
        <p14:creationId xmlns:p14="http://schemas.microsoft.com/office/powerpoint/2010/main" val="301413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53045E4E-E705-4F62-B600-304C115DB381}" type="slidenum">
              <a:rPr lang="en-US" altLang="en-US"/>
              <a:pPr/>
              <a:t>‹#›</a:t>
            </a:fld>
            <a:endParaRPr lang="en-US" altLang="en-US"/>
          </a:p>
        </p:txBody>
      </p:sp>
    </p:spTree>
    <p:extLst>
      <p:ext uri="{BB962C8B-B14F-4D97-AF65-F5344CB8AC3E}">
        <p14:creationId xmlns:p14="http://schemas.microsoft.com/office/powerpoint/2010/main" val="2170430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0AEDD1A-8453-46BF-971E-783DA88C5155}" type="slidenum">
              <a:rPr lang="en-US" altLang="en-US"/>
              <a:pPr/>
              <a:t>‹#›</a:t>
            </a:fld>
            <a:endParaRPr lang="en-US" altLang="en-US"/>
          </a:p>
        </p:txBody>
      </p:sp>
    </p:spTree>
    <p:extLst>
      <p:ext uri="{BB962C8B-B14F-4D97-AF65-F5344CB8AC3E}">
        <p14:creationId xmlns:p14="http://schemas.microsoft.com/office/powerpoint/2010/main" val="239241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CFA0903A-8F47-45F0-B9A7-3EBEA0E8A51D}" type="slidenum">
              <a:rPr lang="en-US" altLang="en-US"/>
              <a:pPr/>
              <a:t>‹#›</a:t>
            </a:fld>
            <a:endParaRPr lang="en-US" altLang="en-US"/>
          </a:p>
        </p:txBody>
      </p:sp>
    </p:spTree>
    <p:extLst>
      <p:ext uri="{BB962C8B-B14F-4D97-AF65-F5344CB8AC3E}">
        <p14:creationId xmlns:p14="http://schemas.microsoft.com/office/powerpoint/2010/main" val="302086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95588" y="1981200"/>
            <a:ext cx="4352925" cy="3959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00913" y="1981200"/>
            <a:ext cx="4352925" cy="3959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9CDEDA09-8204-440F-83D1-49031A003651}" type="slidenum">
              <a:rPr lang="en-US" altLang="en-US"/>
              <a:pPr/>
              <a:t>‹#›</a:t>
            </a:fld>
            <a:endParaRPr lang="en-US" altLang="en-US"/>
          </a:p>
        </p:txBody>
      </p:sp>
    </p:spTree>
    <p:extLst>
      <p:ext uri="{BB962C8B-B14F-4D97-AF65-F5344CB8AC3E}">
        <p14:creationId xmlns:p14="http://schemas.microsoft.com/office/powerpoint/2010/main" val="296435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3444EB3E-F1C6-41D8-BFA5-AB7CF6EF6BB1}" type="slidenum">
              <a:rPr lang="en-US" altLang="en-US"/>
              <a:pPr/>
              <a:t>‹#›</a:t>
            </a:fld>
            <a:endParaRPr lang="en-US" altLang="en-US"/>
          </a:p>
        </p:txBody>
      </p:sp>
    </p:spTree>
    <p:extLst>
      <p:ext uri="{BB962C8B-B14F-4D97-AF65-F5344CB8AC3E}">
        <p14:creationId xmlns:p14="http://schemas.microsoft.com/office/powerpoint/2010/main" val="3936684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1CB45383-353E-45B3-8917-366EFE3CB054}" type="slidenum">
              <a:rPr lang="en-US" altLang="en-US"/>
              <a:pPr/>
              <a:t>‹#›</a:t>
            </a:fld>
            <a:endParaRPr lang="en-US" altLang="en-US"/>
          </a:p>
        </p:txBody>
      </p:sp>
    </p:spTree>
    <p:extLst>
      <p:ext uri="{BB962C8B-B14F-4D97-AF65-F5344CB8AC3E}">
        <p14:creationId xmlns:p14="http://schemas.microsoft.com/office/powerpoint/2010/main" val="658111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0E253BBA-8340-47CE-9224-E497AE501EA3}" type="slidenum">
              <a:rPr lang="en-US" altLang="en-US"/>
              <a:pPr/>
              <a:t>‹#›</a:t>
            </a:fld>
            <a:endParaRPr lang="en-US" altLang="en-US"/>
          </a:p>
        </p:txBody>
      </p:sp>
    </p:spTree>
    <p:extLst>
      <p:ext uri="{BB962C8B-B14F-4D97-AF65-F5344CB8AC3E}">
        <p14:creationId xmlns:p14="http://schemas.microsoft.com/office/powerpoint/2010/main" val="319463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114271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795D81B0-0961-4B3A-B098-376464CA59F7}" type="slidenum">
              <a:rPr lang="en-US" altLang="en-US"/>
              <a:pPr/>
              <a:t>‹#›</a:t>
            </a:fld>
            <a:endParaRPr lang="en-US" altLang="en-US"/>
          </a:p>
        </p:txBody>
      </p:sp>
    </p:spTree>
    <p:extLst>
      <p:ext uri="{BB962C8B-B14F-4D97-AF65-F5344CB8AC3E}">
        <p14:creationId xmlns:p14="http://schemas.microsoft.com/office/powerpoint/2010/main" val="2839458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3834C930-4EFD-437F-AD9A-38E2EAC19B67}" type="slidenum">
              <a:rPr lang="en-US" altLang="en-US"/>
              <a:pPr/>
              <a:t>‹#›</a:t>
            </a:fld>
            <a:endParaRPr lang="en-US" altLang="en-US"/>
          </a:p>
        </p:txBody>
      </p:sp>
    </p:spTree>
    <p:extLst>
      <p:ext uri="{BB962C8B-B14F-4D97-AF65-F5344CB8AC3E}">
        <p14:creationId xmlns:p14="http://schemas.microsoft.com/office/powerpoint/2010/main" val="5993872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B51A41D1-C68E-4C17-A629-A4B0C214276A}" type="slidenum">
              <a:rPr lang="en-US" altLang="en-US"/>
              <a:pPr/>
              <a:t>‹#›</a:t>
            </a:fld>
            <a:endParaRPr lang="en-US" altLang="en-US"/>
          </a:p>
        </p:txBody>
      </p:sp>
    </p:spTree>
    <p:extLst>
      <p:ext uri="{BB962C8B-B14F-4D97-AF65-F5344CB8AC3E}">
        <p14:creationId xmlns:p14="http://schemas.microsoft.com/office/powerpoint/2010/main" val="42593666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53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406400"/>
            <a:ext cx="8189912" cy="55340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A20CEE6F-D316-4985-B3CB-A2F9B177A001}" type="slidenum">
              <a:rPr lang="en-US" altLang="en-US"/>
              <a:pPr/>
              <a:t>‹#›</a:t>
            </a:fld>
            <a:endParaRPr lang="en-US" altLang="en-US"/>
          </a:p>
        </p:txBody>
      </p:sp>
    </p:spTree>
    <p:extLst>
      <p:ext uri="{BB962C8B-B14F-4D97-AF65-F5344CB8AC3E}">
        <p14:creationId xmlns:p14="http://schemas.microsoft.com/office/powerpoint/2010/main" val="39160206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5736F296-74B9-45F2-B67E-1DA715F931B8}" type="slidenum">
              <a:rPr lang="en-US" altLang="en-US"/>
              <a:pPr/>
              <a:t>‹#›</a:t>
            </a:fld>
            <a:endParaRPr lang="en-US" altLang="en-US"/>
          </a:p>
        </p:txBody>
      </p:sp>
    </p:spTree>
    <p:extLst>
      <p:ext uri="{BB962C8B-B14F-4D97-AF65-F5344CB8AC3E}">
        <p14:creationId xmlns:p14="http://schemas.microsoft.com/office/powerpoint/2010/main" val="2591064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B5D5BAA1-2000-4C52-A00F-8608C076B68A}" type="slidenum">
              <a:rPr lang="en-US" altLang="en-US"/>
              <a:pPr/>
              <a:t>‹#›</a:t>
            </a:fld>
            <a:endParaRPr lang="en-US" altLang="en-US"/>
          </a:p>
        </p:txBody>
      </p:sp>
    </p:spTree>
    <p:extLst>
      <p:ext uri="{BB962C8B-B14F-4D97-AF65-F5344CB8AC3E}">
        <p14:creationId xmlns:p14="http://schemas.microsoft.com/office/powerpoint/2010/main" val="40108315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21B78A9-1FDA-4E03-89B4-13CBE23F9DF6}" type="slidenum">
              <a:rPr lang="en-US" altLang="en-US"/>
              <a:pPr/>
              <a:t>‹#›</a:t>
            </a:fld>
            <a:endParaRPr lang="en-US" altLang="en-US"/>
          </a:p>
        </p:txBody>
      </p:sp>
    </p:spTree>
    <p:extLst>
      <p:ext uri="{BB962C8B-B14F-4D97-AF65-F5344CB8AC3E}">
        <p14:creationId xmlns:p14="http://schemas.microsoft.com/office/powerpoint/2010/main" val="223238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1813" y="1373188"/>
            <a:ext cx="5484812" cy="339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373188"/>
            <a:ext cx="5484813" cy="339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9AF9C57D-CD04-40EA-B51F-FB6DAFF6FFD0}" type="slidenum">
              <a:rPr lang="en-US" altLang="en-US"/>
              <a:pPr/>
              <a:t>‹#›</a:t>
            </a:fld>
            <a:endParaRPr lang="en-US" altLang="en-US"/>
          </a:p>
        </p:txBody>
      </p:sp>
    </p:spTree>
    <p:extLst>
      <p:ext uri="{BB962C8B-B14F-4D97-AF65-F5344CB8AC3E}">
        <p14:creationId xmlns:p14="http://schemas.microsoft.com/office/powerpoint/2010/main" val="128212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C3E1DFB2-464C-4475-B7BD-72BB82462390}" type="slidenum">
              <a:rPr lang="en-US" altLang="en-US"/>
              <a:pPr/>
              <a:t>‹#›</a:t>
            </a:fld>
            <a:endParaRPr lang="en-US" altLang="en-US"/>
          </a:p>
        </p:txBody>
      </p:sp>
    </p:spTree>
    <p:extLst>
      <p:ext uri="{BB962C8B-B14F-4D97-AF65-F5344CB8AC3E}">
        <p14:creationId xmlns:p14="http://schemas.microsoft.com/office/powerpoint/2010/main" val="1661101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BA9B77C2-830F-4443-BA47-AC6B324DF18C}" type="slidenum">
              <a:rPr lang="en-US" altLang="en-US"/>
              <a:pPr/>
              <a:t>‹#›</a:t>
            </a:fld>
            <a:endParaRPr lang="en-US" altLang="en-US"/>
          </a:p>
        </p:txBody>
      </p:sp>
    </p:spTree>
    <p:extLst>
      <p:ext uri="{BB962C8B-B14F-4D97-AF65-F5344CB8AC3E}">
        <p14:creationId xmlns:p14="http://schemas.microsoft.com/office/powerpoint/2010/main" val="167669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9518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BB22EC1F-3C5A-48B1-9510-4DDAF99D974A}" type="slidenum">
              <a:rPr lang="en-US" altLang="en-US"/>
              <a:pPr/>
              <a:t>‹#›</a:t>
            </a:fld>
            <a:endParaRPr lang="en-US" altLang="en-US"/>
          </a:p>
        </p:txBody>
      </p:sp>
    </p:spTree>
    <p:extLst>
      <p:ext uri="{BB962C8B-B14F-4D97-AF65-F5344CB8AC3E}">
        <p14:creationId xmlns:p14="http://schemas.microsoft.com/office/powerpoint/2010/main" val="271054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0CCD8D22-46D8-4B94-841A-C30F13903D0E}" type="slidenum">
              <a:rPr lang="en-US" altLang="en-US"/>
              <a:pPr/>
              <a:t>‹#›</a:t>
            </a:fld>
            <a:endParaRPr lang="en-US" altLang="en-US"/>
          </a:p>
        </p:txBody>
      </p:sp>
    </p:spTree>
    <p:extLst>
      <p:ext uri="{BB962C8B-B14F-4D97-AF65-F5344CB8AC3E}">
        <p14:creationId xmlns:p14="http://schemas.microsoft.com/office/powerpoint/2010/main" val="2453776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2CD6F264-009A-4B74-8607-CA6C09E09C27}" type="slidenum">
              <a:rPr lang="en-US" altLang="en-US"/>
              <a:pPr/>
              <a:t>‹#›</a:t>
            </a:fld>
            <a:endParaRPr lang="en-US" altLang="en-US"/>
          </a:p>
        </p:txBody>
      </p:sp>
    </p:spTree>
    <p:extLst>
      <p:ext uri="{BB962C8B-B14F-4D97-AF65-F5344CB8AC3E}">
        <p14:creationId xmlns:p14="http://schemas.microsoft.com/office/powerpoint/2010/main" val="5118917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22C6D567-5C2B-4D6F-95AB-6F54B5479B17}" type="slidenum">
              <a:rPr lang="en-US" altLang="en-US"/>
              <a:pPr/>
              <a:t>‹#›</a:t>
            </a:fld>
            <a:endParaRPr lang="en-US" altLang="en-US"/>
          </a:p>
        </p:txBody>
      </p:sp>
    </p:spTree>
    <p:extLst>
      <p:ext uri="{BB962C8B-B14F-4D97-AF65-F5344CB8AC3E}">
        <p14:creationId xmlns:p14="http://schemas.microsoft.com/office/powerpoint/2010/main" val="1942336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1306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406400"/>
            <a:ext cx="8189912" cy="130651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48FFC200-FE45-42CA-89F8-2EE053035382}" type="slidenum">
              <a:rPr lang="en-US" altLang="en-US"/>
              <a:pPr/>
              <a:t>‹#›</a:t>
            </a:fld>
            <a:endParaRPr lang="en-US" altLang="en-US"/>
          </a:p>
        </p:txBody>
      </p:sp>
    </p:spTree>
    <p:extLst>
      <p:ext uri="{BB962C8B-B14F-4D97-AF65-F5344CB8AC3E}">
        <p14:creationId xmlns:p14="http://schemas.microsoft.com/office/powerpoint/2010/main" val="12473648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33479A92-281E-4909-AD2B-6CD2A3063094}" type="slidenum">
              <a:rPr lang="en-US" altLang="en-US"/>
              <a:pPr/>
              <a:t>‹#›</a:t>
            </a:fld>
            <a:endParaRPr lang="en-US" altLang="en-US"/>
          </a:p>
        </p:txBody>
      </p:sp>
    </p:spTree>
    <p:extLst>
      <p:ext uri="{BB962C8B-B14F-4D97-AF65-F5344CB8AC3E}">
        <p14:creationId xmlns:p14="http://schemas.microsoft.com/office/powerpoint/2010/main" val="23416986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AD687EC-6C4A-44C8-9793-470414AE6C07}" type="slidenum">
              <a:rPr lang="en-US" altLang="en-US"/>
              <a:pPr/>
              <a:t>‹#›</a:t>
            </a:fld>
            <a:endParaRPr lang="en-US" altLang="en-US"/>
          </a:p>
        </p:txBody>
      </p:sp>
    </p:spTree>
    <p:extLst>
      <p:ext uri="{BB962C8B-B14F-4D97-AF65-F5344CB8AC3E}">
        <p14:creationId xmlns:p14="http://schemas.microsoft.com/office/powerpoint/2010/main" val="16552967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B8A03AB0-C373-4B86-BF4F-965B736FB932}" type="slidenum">
              <a:rPr lang="en-US" altLang="en-US"/>
              <a:pPr/>
              <a:t>‹#›</a:t>
            </a:fld>
            <a:endParaRPr lang="en-US" altLang="en-US"/>
          </a:p>
        </p:txBody>
      </p:sp>
    </p:spTree>
    <p:extLst>
      <p:ext uri="{BB962C8B-B14F-4D97-AF65-F5344CB8AC3E}">
        <p14:creationId xmlns:p14="http://schemas.microsoft.com/office/powerpoint/2010/main" val="539423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0225" y="1524000"/>
            <a:ext cx="5484813"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7438" y="1524000"/>
            <a:ext cx="5486400"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6139925B-6816-4B01-92DF-62E6D39B0AF9}" type="slidenum">
              <a:rPr lang="en-US" altLang="en-US"/>
              <a:pPr/>
              <a:t>‹#›</a:t>
            </a:fld>
            <a:endParaRPr lang="en-US" altLang="en-US"/>
          </a:p>
        </p:txBody>
      </p:sp>
    </p:spTree>
    <p:extLst>
      <p:ext uri="{BB962C8B-B14F-4D97-AF65-F5344CB8AC3E}">
        <p14:creationId xmlns:p14="http://schemas.microsoft.com/office/powerpoint/2010/main" val="42347019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C1B55C7D-BC74-496A-A72D-CF13D10AA4F8}" type="slidenum">
              <a:rPr lang="en-US" altLang="en-US"/>
              <a:pPr/>
              <a:t>‹#›</a:t>
            </a:fld>
            <a:endParaRPr lang="en-US" altLang="en-US"/>
          </a:p>
        </p:txBody>
      </p:sp>
    </p:spTree>
    <p:extLst>
      <p:ext uri="{BB962C8B-B14F-4D97-AF65-F5344CB8AC3E}">
        <p14:creationId xmlns:p14="http://schemas.microsoft.com/office/powerpoint/2010/main" val="203368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2293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B6491D4A-071B-4870-B1E3-9E73B3CC6E6C}" type="slidenum">
              <a:rPr lang="en-US" altLang="en-US"/>
              <a:pPr/>
              <a:t>‹#›</a:t>
            </a:fld>
            <a:endParaRPr lang="en-US" altLang="en-US"/>
          </a:p>
        </p:txBody>
      </p:sp>
    </p:spTree>
    <p:extLst>
      <p:ext uri="{BB962C8B-B14F-4D97-AF65-F5344CB8AC3E}">
        <p14:creationId xmlns:p14="http://schemas.microsoft.com/office/powerpoint/2010/main" val="3874885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7DECFB71-836D-4B26-9C03-6BF8670DDA3A}" type="slidenum">
              <a:rPr lang="en-US" altLang="en-US"/>
              <a:pPr/>
              <a:t>‹#›</a:t>
            </a:fld>
            <a:endParaRPr lang="en-US" altLang="en-US"/>
          </a:p>
        </p:txBody>
      </p:sp>
    </p:spTree>
    <p:extLst>
      <p:ext uri="{BB962C8B-B14F-4D97-AF65-F5344CB8AC3E}">
        <p14:creationId xmlns:p14="http://schemas.microsoft.com/office/powerpoint/2010/main" val="17182847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2DDF5574-700F-47F2-972E-FB406854EAE5}" type="slidenum">
              <a:rPr lang="en-US" altLang="en-US"/>
              <a:pPr/>
              <a:t>‹#›</a:t>
            </a:fld>
            <a:endParaRPr lang="en-US" altLang="en-US"/>
          </a:p>
        </p:txBody>
      </p:sp>
    </p:spTree>
    <p:extLst>
      <p:ext uri="{BB962C8B-B14F-4D97-AF65-F5344CB8AC3E}">
        <p14:creationId xmlns:p14="http://schemas.microsoft.com/office/powerpoint/2010/main" val="34403225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B162785A-6458-4542-9E79-8D14142301F8}" type="slidenum">
              <a:rPr lang="en-US" altLang="en-US"/>
              <a:pPr/>
              <a:t>‹#›</a:t>
            </a:fld>
            <a:endParaRPr lang="en-US" altLang="en-US"/>
          </a:p>
        </p:txBody>
      </p:sp>
    </p:spTree>
    <p:extLst>
      <p:ext uri="{BB962C8B-B14F-4D97-AF65-F5344CB8AC3E}">
        <p14:creationId xmlns:p14="http://schemas.microsoft.com/office/powerpoint/2010/main" val="4095484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2FCC8B50-89B5-4317-9866-FC322E1F868D}" type="slidenum">
              <a:rPr lang="en-US" altLang="en-US"/>
              <a:pPr/>
              <a:t>‹#›</a:t>
            </a:fld>
            <a:endParaRPr lang="en-US" altLang="en-US"/>
          </a:p>
        </p:txBody>
      </p:sp>
    </p:spTree>
    <p:extLst>
      <p:ext uri="{BB962C8B-B14F-4D97-AF65-F5344CB8AC3E}">
        <p14:creationId xmlns:p14="http://schemas.microsoft.com/office/powerpoint/2010/main" val="22359049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53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0225" y="406400"/>
            <a:ext cx="8191500" cy="55340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4B9A80E7-A41F-4363-894F-EABF634DCCC7}" type="slidenum">
              <a:rPr lang="en-US" altLang="en-US"/>
              <a:pPr/>
              <a:t>‹#›</a:t>
            </a:fld>
            <a:endParaRPr lang="en-US" altLang="en-US"/>
          </a:p>
        </p:txBody>
      </p:sp>
    </p:spTree>
    <p:extLst>
      <p:ext uri="{BB962C8B-B14F-4D97-AF65-F5344CB8AC3E}">
        <p14:creationId xmlns:p14="http://schemas.microsoft.com/office/powerpoint/2010/main" val="41810417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C29BEB97-8C35-4044-9CBC-7A34F14910BB}" type="slidenum">
              <a:rPr lang="en-US" altLang="en-US"/>
              <a:pPr/>
              <a:t>‹#›</a:t>
            </a:fld>
            <a:endParaRPr lang="en-US" altLang="en-US"/>
          </a:p>
        </p:txBody>
      </p:sp>
    </p:spTree>
    <p:extLst>
      <p:ext uri="{BB962C8B-B14F-4D97-AF65-F5344CB8AC3E}">
        <p14:creationId xmlns:p14="http://schemas.microsoft.com/office/powerpoint/2010/main" val="3462737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1EDB8CBE-CE23-47A6-8F2F-E58493E9A80B}" type="slidenum">
              <a:rPr lang="en-US" altLang="en-US"/>
              <a:pPr/>
              <a:t>‹#›</a:t>
            </a:fld>
            <a:endParaRPr lang="en-US" altLang="en-US"/>
          </a:p>
        </p:txBody>
      </p:sp>
    </p:spTree>
    <p:extLst>
      <p:ext uri="{BB962C8B-B14F-4D97-AF65-F5344CB8AC3E}">
        <p14:creationId xmlns:p14="http://schemas.microsoft.com/office/powerpoint/2010/main" val="2002119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94EA53EC-E533-4D13-9EFC-FA10C240E258}" type="slidenum">
              <a:rPr lang="en-US" altLang="en-US"/>
              <a:pPr/>
              <a:t>‹#›</a:t>
            </a:fld>
            <a:endParaRPr lang="en-US" altLang="en-US"/>
          </a:p>
        </p:txBody>
      </p:sp>
    </p:spTree>
    <p:extLst>
      <p:ext uri="{BB962C8B-B14F-4D97-AF65-F5344CB8AC3E}">
        <p14:creationId xmlns:p14="http://schemas.microsoft.com/office/powerpoint/2010/main" val="1278730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0225" y="1524000"/>
            <a:ext cx="5484813"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7438" y="1524000"/>
            <a:ext cx="5486400" cy="4416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2A0CDD67-7D06-45B6-A51A-6F0365460DD8}" type="slidenum">
              <a:rPr lang="en-US" altLang="en-US"/>
              <a:pPr/>
              <a:t>‹#›</a:t>
            </a:fld>
            <a:endParaRPr lang="en-US" altLang="en-US"/>
          </a:p>
        </p:txBody>
      </p:sp>
    </p:spTree>
    <p:extLst>
      <p:ext uri="{BB962C8B-B14F-4D97-AF65-F5344CB8AC3E}">
        <p14:creationId xmlns:p14="http://schemas.microsoft.com/office/powerpoint/2010/main" val="206736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5838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965E9F7A-5A27-4A5F-899B-B2FC22C8323E}" type="slidenum">
              <a:rPr lang="en-US" altLang="en-US"/>
              <a:pPr/>
              <a:t>‹#›</a:t>
            </a:fld>
            <a:endParaRPr lang="en-US" altLang="en-US"/>
          </a:p>
        </p:txBody>
      </p:sp>
    </p:spTree>
    <p:extLst>
      <p:ext uri="{BB962C8B-B14F-4D97-AF65-F5344CB8AC3E}">
        <p14:creationId xmlns:p14="http://schemas.microsoft.com/office/powerpoint/2010/main" val="14734348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4E58D757-79AB-467C-9A99-B9538C6EB727}" type="slidenum">
              <a:rPr lang="en-US" altLang="en-US"/>
              <a:pPr/>
              <a:t>‹#›</a:t>
            </a:fld>
            <a:endParaRPr lang="en-US" altLang="en-US"/>
          </a:p>
        </p:txBody>
      </p:sp>
    </p:spTree>
    <p:extLst>
      <p:ext uri="{BB962C8B-B14F-4D97-AF65-F5344CB8AC3E}">
        <p14:creationId xmlns:p14="http://schemas.microsoft.com/office/powerpoint/2010/main" val="5281405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2B420069-3D68-481E-BCDA-743EFB5CAD56}" type="slidenum">
              <a:rPr lang="en-US" altLang="en-US"/>
              <a:pPr/>
              <a:t>‹#›</a:t>
            </a:fld>
            <a:endParaRPr lang="en-US" altLang="en-US"/>
          </a:p>
        </p:txBody>
      </p:sp>
    </p:spTree>
    <p:extLst>
      <p:ext uri="{BB962C8B-B14F-4D97-AF65-F5344CB8AC3E}">
        <p14:creationId xmlns:p14="http://schemas.microsoft.com/office/powerpoint/2010/main" val="29928315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3C70AAD3-E205-4DAC-B64E-D22B1A9016ED}" type="slidenum">
              <a:rPr lang="en-US" altLang="en-US"/>
              <a:pPr/>
              <a:t>‹#›</a:t>
            </a:fld>
            <a:endParaRPr lang="en-US" altLang="en-US"/>
          </a:p>
        </p:txBody>
      </p:sp>
    </p:spTree>
    <p:extLst>
      <p:ext uri="{BB962C8B-B14F-4D97-AF65-F5344CB8AC3E}">
        <p14:creationId xmlns:p14="http://schemas.microsoft.com/office/powerpoint/2010/main" val="4503582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0D91A6A6-07B3-4985-91C1-01CF7D661F18}" type="slidenum">
              <a:rPr lang="en-US" altLang="en-US"/>
              <a:pPr/>
              <a:t>‹#›</a:t>
            </a:fld>
            <a:endParaRPr lang="en-US" altLang="en-US"/>
          </a:p>
        </p:txBody>
      </p:sp>
    </p:spTree>
    <p:extLst>
      <p:ext uri="{BB962C8B-B14F-4D97-AF65-F5344CB8AC3E}">
        <p14:creationId xmlns:p14="http://schemas.microsoft.com/office/powerpoint/2010/main" val="40711091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C46F0998-BE10-491F-B2F5-09E5C2B5D376}" type="slidenum">
              <a:rPr lang="en-US" altLang="en-US"/>
              <a:pPr/>
              <a:t>‹#›</a:t>
            </a:fld>
            <a:endParaRPr lang="en-US" altLang="en-US"/>
          </a:p>
        </p:txBody>
      </p:sp>
    </p:spTree>
    <p:extLst>
      <p:ext uri="{BB962C8B-B14F-4D97-AF65-F5344CB8AC3E}">
        <p14:creationId xmlns:p14="http://schemas.microsoft.com/office/powerpoint/2010/main" val="41029029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53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0225" y="406400"/>
            <a:ext cx="8191500" cy="55340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15A8A113-DAF6-467C-B715-BBB3E11068FB}" type="slidenum">
              <a:rPr lang="en-US" altLang="en-US"/>
              <a:pPr/>
              <a:t>‹#›</a:t>
            </a:fld>
            <a:endParaRPr lang="en-US" altLang="en-US"/>
          </a:p>
        </p:txBody>
      </p:sp>
    </p:spTree>
    <p:extLst>
      <p:ext uri="{BB962C8B-B14F-4D97-AF65-F5344CB8AC3E}">
        <p14:creationId xmlns:p14="http://schemas.microsoft.com/office/powerpoint/2010/main" val="31585402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359D839B-3C15-4A5F-AC3B-BC3D4DD23CF7}" type="slidenum">
              <a:rPr lang="en-US" altLang="en-US"/>
              <a:pPr/>
              <a:t>‹#›</a:t>
            </a:fld>
            <a:endParaRPr lang="en-US" altLang="en-US"/>
          </a:p>
        </p:txBody>
      </p:sp>
    </p:spTree>
    <p:extLst>
      <p:ext uri="{BB962C8B-B14F-4D97-AF65-F5344CB8AC3E}">
        <p14:creationId xmlns:p14="http://schemas.microsoft.com/office/powerpoint/2010/main" val="40758125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9DA5D7B2-EEC4-4E23-8196-2EE8547CD557}" type="slidenum">
              <a:rPr lang="en-US" altLang="en-US"/>
              <a:pPr/>
              <a:t>‹#›</a:t>
            </a:fld>
            <a:endParaRPr lang="en-US" altLang="en-US"/>
          </a:p>
        </p:txBody>
      </p:sp>
    </p:spTree>
    <p:extLst>
      <p:ext uri="{BB962C8B-B14F-4D97-AF65-F5344CB8AC3E}">
        <p14:creationId xmlns:p14="http://schemas.microsoft.com/office/powerpoint/2010/main" val="13960395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9E6EBE4B-68D2-4E01-8815-FE71FF03C949}" type="slidenum">
              <a:rPr lang="en-US" altLang="en-US"/>
              <a:pPr/>
              <a:t>‹#›</a:t>
            </a:fld>
            <a:endParaRPr lang="en-US" altLang="en-US"/>
          </a:p>
        </p:txBody>
      </p:sp>
    </p:spTree>
    <p:extLst>
      <p:ext uri="{BB962C8B-B14F-4D97-AF65-F5344CB8AC3E}">
        <p14:creationId xmlns:p14="http://schemas.microsoft.com/office/powerpoint/2010/main" val="133770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9353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0225" y="1981200"/>
            <a:ext cx="5484813" cy="3959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7438" y="1981200"/>
            <a:ext cx="5486400" cy="3959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38611EF4-9AAE-4C9A-A8B0-16BC7CFEBB7F}" type="slidenum">
              <a:rPr lang="en-US" altLang="en-US"/>
              <a:pPr/>
              <a:t>‹#›</a:t>
            </a:fld>
            <a:endParaRPr lang="en-US" altLang="en-US"/>
          </a:p>
        </p:txBody>
      </p:sp>
    </p:spTree>
    <p:extLst>
      <p:ext uri="{BB962C8B-B14F-4D97-AF65-F5344CB8AC3E}">
        <p14:creationId xmlns:p14="http://schemas.microsoft.com/office/powerpoint/2010/main" val="29049602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1BA953A4-FA17-472E-928A-B48485BC0526}" type="slidenum">
              <a:rPr lang="en-US" altLang="en-US"/>
              <a:pPr/>
              <a:t>‹#›</a:t>
            </a:fld>
            <a:endParaRPr lang="en-US" altLang="en-US"/>
          </a:p>
        </p:txBody>
      </p:sp>
    </p:spTree>
    <p:extLst>
      <p:ext uri="{BB962C8B-B14F-4D97-AF65-F5344CB8AC3E}">
        <p14:creationId xmlns:p14="http://schemas.microsoft.com/office/powerpoint/2010/main" val="11146586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EC6A21D2-050F-47B5-ADE2-7FF4BC1BDF9E}" type="slidenum">
              <a:rPr lang="en-US" altLang="en-US"/>
              <a:pPr/>
              <a:t>‹#›</a:t>
            </a:fld>
            <a:endParaRPr lang="en-US" altLang="en-US"/>
          </a:p>
        </p:txBody>
      </p:sp>
    </p:spTree>
    <p:extLst>
      <p:ext uri="{BB962C8B-B14F-4D97-AF65-F5344CB8AC3E}">
        <p14:creationId xmlns:p14="http://schemas.microsoft.com/office/powerpoint/2010/main" val="23391696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3DBE334E-C050-497B-BCEC-8D82302BE2C1}" type="slidenum">
              <a:rPr lang="en-US" altLang="en-US"/>
              <a:pPr/>
              <a:t>‹#›</a:t>
            </a:fld>
            <a:endParaRPr lang="en-US" altLang="en-US"/>
          </a:p>
        </p:txBody>
      </p:sp>
    </p:spTree>
    <p:extLst>
      <p:ext uri="{BB962C8B-B14F-4D97-AF65-F5344CB8AC3E}">
        <p14:creationId xmlns:p14="http://schemas.microsoft.com/office/powerpoint/2010/main" val="27406300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EAA927C2-D6FF-4FFE-BA8E-28927FAC90A4}" type="slidenum">
              <a:rPr lang="en-US" altLang="en-US"/>
              <a:pPr/>
              <a:t>‹#›</a:t>
            </a:fld>
            <a:endParaRPr lang="en-US" altLang="en-US"/>
          </a:p>
        </p:txBody>
      </p:sp>
    </p:spTree>
    <p:extLst>
      <p:ext uri="{BB962C8B-B14F-4D97-AF65-F5344CB8AC3E}">
        <p14:creationId xmlns:p14="http://schemas.microsoft.com/office/powerpoint/2010/main" val="3879576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19D85E86-9247-4221-B2AC-BB3652C42C21}" type="slidenum">
              <a:rPr lang="en-US" altLang="en-US"/>
              <a:pPr/>
              <a:t>‹#›</a:t>
            </a:fld>
            <a:endParaRPr lang="en-US" altLang="en-US"/>
          </a:p>
        </p:txBody>
      </p:sp>
    </p:spTree>
    <p:extLst>
      <p:ext uri="{BB962C8B-B14F-4D97-AF65-F5344CB8AC3E}">
        <p14:creationId xmlns:p14="http://schemas.microsoft.com/office/powerpoint/2010/main" val="6498481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648AFF7-B4D4-4E99-A559-85F9B52EC3A8}" type="slidenum">
              <a:rPr lang="en-US" altLang="en-US"/>
              <a:pPr/>
              <a:t>‹#›</a:t>
            </a:fld>
            <a:endParaRPr lang="en-US" altLang="en-US"/>
          </a:p>
        </p:txBody>
      </p:sp>
    </p:spTree>
    <p:extLst>
      <p:ext uri="{BB962C8B-B14F-4D97-AF65-F5344CB8AC3E}">
        <p14:creationId xmlns:p14="http://schemas.microsoft.com/office/powerpoint/2010/main" val="18811978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53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0225" y="406400"/>
            <a:ext cx="8191500" cy="55340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56383F73-6DE3-4E07-ACDB-DFE300DFA99C}" type="slidenum">
              <a:rPr lang="en-US" altLang="en-US"/>
              <a:pPr/>
              <a:t>‹#›</a:t>
            </a:fld>
            <a:endParaRPr lang="en-US" altLang="en-US"/>
          </a:p>
        </p:txBody>
      </p:sp>
    </p:spTree>
    <p:extLst>
      <p:ext uri="{BB962C8B-B14F-4D97-AF65-F5344CB8AC3E}">
        <p14:creationId xmlns:p14="http://schemas.microsoft.com/office/powerpoint/2010/main" val="41550433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5DDAEDDD-E1D4-428F-ADF0-2E620449A743}" type="slidenum">
              <a:rPr lang="en-US" altLang="en-US"/>
              <a:pPr/>
              <a:t>‹#›</a:t>
            </a:fld>
            <a:endParaRPr lang="en-US" altLang="en-US"/>
          </a:p>
        </p:txBody>
      </p:sp>
    </p:spTree>
    <p:extLst>
      <p:ext uri="{BB962C8B-B14F-4D97-AF65-F5344CB8AC3E}">
        <p14:creationId xmlns:p14="http://schemas.microsoft.com/office/powerpoint/2010/main" val="41565601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076E874-71C9-44EE-B67C-87E6D050BBEE}" type="slidenum">
              <a:rPr lang="en-US" altLang="en-US"/>
              <a:pPr/>
              <a:t>‹#›</a:t>
            </a:fld>
            <a:endParaRPr lang="en-US" altLang="en-US"/>
          </a:p>
        </p:txBody>
      </p:sp>
    </p:spTree>
    <p:extLst>
      <p:ext uri="{BB962C8B-B14F-4D97-AF65-F5344CB8AC3E}">
        <p14:creationId xmlns:p14="http://schemas.microsoft.com/office/powerpoint/2010/main" val="240424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7119373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23B8393F-DD5B-4394-8412-8BAEE791AE23}" type="slidenum">
              <a:rPr lang="en-US" altLang="en-US"/>
              <a:pPr/>
              <a:t>‹#›</a:t>
            </a:fld>
            <a:endParaRPr lang="en-US" altLang="en-US"/>
          </a:p>
        </p:txBody>
      </p:sp>
    </p:spTree>
    <p:extLst>
      <p:ext uri="{BB962C8B-B14F-4D97-AF65-F5344CB8AC3E}">
        <p14:creationId xmlns:p14="http://schemas.microsoft.com/office/powerpoint/2010/main" val="3812398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1813" y="1524000"/>
            <a:ext cx="2628900" cy="758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13113" y="1524000"/>
            <a:ext cx="2628900" cy="758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719FE1BD-6532-4454-86E4-525A96847A29}" type="slidenum">
              <a:rPr lang="en-US" altLang="en-US"/>
              <a:pPr/>
              <a:t>‹#›</a:t>
            </a:fld>
            <a:endParaRPr lang="en-US" altLang="en-US"/>
          </a:p>
        </p:txBody>
      </p:sp>
    </p:spTree>
    <p:extLst>
      <p:ext uri="{BB962C8B-B14F-4D97-AF65-F5344CB8AC3E}">
        <p14:creationId xmlns:p14="http://schemas.microsoft.com/office/powerpoint/2010/main" val="34148910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58472746-FE39-48F3-92BF-12F85F690958}" type="slidenum">
              <a:rPr lang="en-US" altLang="en-US"/>
              <a:pPr/>
              <a:t>‹#›</a:t>
            </a:fld>
            <a:endParaRPr lang="en-US" altLang="en-US"/>
          </a:p>
        </p:txBody>
      </p:sp>
    </p:spTree>
    <p:extLst>
      <p:ext uri="{BB962C8B-B14F-4D97-AF65-F5344CB8AC3E}">
        <p14:creationId xmlns:p14="http://schemas.microsoft.com/office/powerpoint/2010/main" val="6060996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F383C177-8E1A-4EA7-8F13-C373A0F09743}" type="slidenum">
              <a:rPr lang="en-US" altLang="en-US"/>
              <a:pPr/>
              <a:t>‹#›</a:t>
            </a:fld>
            <a:endParaRPr lang="en-US" altLang="en-US"/>
          </a:p>
        </p:txBody>
      </p:sp>
    </p:spTree>
    <p:extLst>
      <p:ext uri="{BB962C8B-B14F-4D97-AF65-F5344CB8AC3E}">
        <p14:creationId xmlns:p14="http://schemas.microsoft.com/office/powerpoint/2010/main" val="1224771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F472C44A-A536-45AD-BE92-1B95438849A4}" type="slidenum">
              <a:rPr lang="en-US" altLang="en-US"/>
              <a:pPr/>
              <a:t>‹#›</a:t>
            </a:fld>
            <a:endParaRPr lang="en-US" altLang="en-US"/>
          </a:p>
        </p:txBody>
      </p:sp>
    </p:spTree>
    <p:extLst>
      <p:ext uri="{BB962C8B-B14F-4D97-AF65-F5344CB8AC3E}">
        <p14:creationId xmlns:p14="http://schemas.microsoft.com/office/powerpoint/2010/main" val="4315691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5FD98DA2-0DF9-49F3-958B-42883ADA0F49}" type="slidenum">
              <a:rPr lang="en-US" altLang="en-US"/>
              <a:pPr/>
              <a:t>‹#›</a:t>
            </a:fld>
            <a:endParaRPr lang="en-US" altLang="en-US"/>
          </a:p>
        </p:txBody>
      </p:sp>
    </p:spTree>
    <p:extLst>
      <p:ext uri="{BB962C8B-B14F-4D97-AF65-F5344CB8AC3E}">
        <p14:creationId xmlns:p14="http://schemas.microsoft.com/office/powerpoint/2010/main" val="39870189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4F46AB11-353A-4B23-8DCE-BB884CF0C644}" type="slidenum">
              <a:rPr lang="en-US" altLang="en-US"/>
              <a:pPr/>
              <a:t>‹#›</a:t>
            </a:fld>
            <a:endParaRPr lang="en-US" altLang="en-US"/>
          </a:p>
        </p:txBody>
      </p:sp>
    </p:spTree>
    <p:extLst>
      <p:ext uri="{BB962C8B-B14F-4D97-AF65-F5344CB8AC3E}">
        <p14:creationId xmlns:p14="http://schemas.microsoft.com/office/powerpoint/2010/main" val="42774348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8D88681C-84D9-4467-A4BF-1E2AEA1358CC}" type="slidenum">
              <a:rPr lang="en-US" altLang="en-US"/>
              <a:pPr/>
              <a:t>‹#›</a:t>
            </a:fld>
            <a:endParaRPr lang="en-US" altLang="en-US"/>
          </a:p>
        </p:txBody>
      </p:sp>
    </p:spTree>
    <p:extLst>
      <p:ext uri="{BB962C8B-B14F-4D97-AF65-F5344CB8AC3E}">
        <p14:creationId xmlns:p14="http://schemas.microsoft.com/office/powerpoint/2010/main" val="21348186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1876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406400"/>
            <a:ext cx="8189912" cy="18764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B8E9870B-2995-4D69-9C9E-615C97EE0BAC}" type="slidenum">
              <a:rPr lang="en-US" altLang="en-US"/>
              <a:pPr/>
              <a:t>‹#›</a:t>
            </a:fld>
            <a:endParaRPr lang="en-US" altLang="en-US"/>
          </a:p>
        </p:txBody>
      </p:sp>
    </p:spTree>
    <p:extLst>
      <p:ext uri="{BB962C8B-B14F-4D97-AF65-F5344CB8AC3E}">
        <p14:creationId xmlns:p14="http://schemas.microsoft.com/office/powerpoint/2010/main" val="924320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14C5A17F-49F6-4714-9FC3-60FD636BC311}" type="slidenum">
              <a:rPr lang="en-US" altLang="en-US"/>
              <a:pPr/>
              <a:t>‹#›</a:t>
            </a:fld>
            <a:endParaRPr lang="en-US" altLang="en-US"/>
          </a:p>
        </p:txBody>
      </p:sp>
    </p:spTree>
    <p:extLst>
      <p:ext uri="{BB962C8B-B14F-4D97-AF65-F5344CB8AC3E}">
        <p14:creationId xmlns:p14="http://schemas.microsoft.com/office/powerpoint/2010/main" val="158809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645703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A38DC743-8515-4381-854B-33EC91AC42BA}" type="slidenum">
              <a:rPr lang="en-US" altLang="en-US"/>
              <a:pPr/>
              <a:t>‹#›</a:t>
            </a:fld>
            <a:endParaRPr lang="en-US" altLang="en-US"/>
          </a:p>
        </p:txBody>
      </p:sp>
    </p:spTree>
    <p:extLst>
      <p:ext uri="{BB962C8B-B14F-4D97-AF65-F5344CB8AC3E}">
        <p14:creationId xmlns:p14="http://schemas.microsoft.com/office/powerpoint/2010/main" val="9940212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2425"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24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EDA3B82B-4724-421E-80BF-68D75ABDD71C}" type="slidenum">
              <a:rPr lang="en-US" altLang="en-US"/>
              <a:pPr/>
              <a:t>‹#›</a:t>
            </a:fld>
            <a:endParaRPr lang="en-US" altLang="en-US"/>
          </a:p>
        </p:txBody>
      </p:sp>
    </p:spTree>
    <p:extLst>
      <p:ext uri="{BB962C8B-B14F-4D97-AF65-F5344CB8AC3E}">
        <p14:creationId xmlns:p14="http://schemas.microsoft.com/office/powerpoint/2010/main" val="27415433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69025" y="1604963"/>
            <a:ext cx="5407025" cy="39735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62BF1EB0-40A5-479F-AF00-7742512EC4F3}" type="slidenum">
              <a:rPr lang="en-US" altLang="en-US"/>
              <a:pPr/>
              <a:t>‹#›</a:t>
            </a:fld>
            <a:endParaRPr lang="en-US" altLang="en-US"/>
          </a:p>
        </p:txBody>
      </p:sp>
    </p:spTree>
    <p:extLst>
      <p:ext uri="{BB962C8B-B14F-4D97-AF65-F5344CB8AC3E}">
        <p14:creationId xmlns:p14="http://schemas.microsoft.com/office/powerpoint/2010/main" val="30542852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242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62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r>
              <a:rPr lang="en-US" altLang="en-US"/>
              <a:t>26/03/15</a:t>
            </a:r>
          </a:p>
        </p:txBody>
      </p:sp>
      <p:sp>
        <p:nvSpPr>
          <p:cNvPr id="8" name="Footer Placeholder 7"/>
          <p:cNvSpPr>
            <a:spLocks noGrp="1"/>
          </p:cNvSpPr>
          <p:nvPr>
            <p:ph type="ftr" idx="11"/>
          </p:nvPr>
        </p:nvSpPr>
        <p:spPr/>
        <p:txBody>
          <a:bodyPr/>
          <a:lstStyle>
            <a:lvl1pPr>
              <a:defRPr/>
            </a:lvl1pPr>
          </a:lstStyle>
          <a:p>
            <a:r>
              <a:rPr lang="en-US" altLang="en-US"/>
              <a:t>Oracle Confidential – Internal</a:t>
            </a:r>
          </a:p>
        </p:txBody>
      </p:sp>
      <p:sp>
        <p:nvSpPr>
          <p:cNvPr id="9" name="Slide Number Placeholder 8"/>
          <p:cNvSpPr>
            <a:spLocks noGrp="1"/>
          </p:cNvSpPr>
          <p:nvPr>
            <p:ph type="sldNum" idx="12"/>
          </p:nvPr>
        </p:nvSpPr>
        <p:spPr/>
        <p:txBody>
          <a:bodyPr/>
          <a:lstStyle>
            <a:lvl1pPr>
              <a:defRPr/>
            </a:lvl1pPr>
          </a:lstStyle>
          <a:p>
            <a:fld id="{338E7CED-5176-4819-BEF2-6FBA122EC3D4}" type="slidenum">
              <a:rPr lang="en-US" altLang="en-US"/>
              <a:pPr/>
              <a:t>‹#›</a:t>
            </a:fld>
            <a:endParaRPr lang="en-US" altLang="en-US"/>
          </a:p>
        </p:txBody>
      </p:sp>
    </p:spTree>
    <p:extLst>
      <p:ext uri="{BB962C8B-B14F-4D97-AF65-F5344CB8AC3E}">
        <p14:creationId xmlns:p14="http://schemas.microsoft.com/office/powerpoint/2010/main" val="22981566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r>
              <a:rPr lang="en-US" altLang="en-US"/>
              <a:t>26/03/15</a:t>
            </a:r>
          </a:p>
        </p:txBody>
      </p:sp>
      <p:sp>
        <p:nvSpPr>
          <p:cNvPr id="4" name="Footer Placeholder 3"/>
          <p:cNvSpPr>
            <a:spLocks noGrp="1"/>
          </p:cNvSpPr>
          <p:nvPr>
            <p:ph type="ftr" idx="11"/>
          </p:nvPr>
        </p:nvSpPr>
        <p:spPr/>
        <p:txBody>
          <a:bodyPr/>
          <a:lstStyle>
            <a:lvl1pPr>
              <a:defRPr/>
            </a:lvl1pPr>
          </a:lstStyle>
          <a:p>
            <a:r>
              <a:rPr lang="en-US" altLang="en-US"/>
              <a:t>Oracle Confidential – Internal</a:t>
            </a:r>
          </a:p>
        </p:txBody>
      </p:sp>
      <p:sp>
        <p:nvSpPr>
          <p:cNvPr id="5" name="Slide Number Placeholder 4"/>
          <p:cNvSpPr>
            <a:spLocks noGrp="1"/>
          </p:cNvSpPr>
          <p:nvPr>
            <p:ph type="sldNum" idx="12"/>
          </p:nvPr>
        </p:nvSpPr>
        <p:spPr/>
        <p:txBody>
          <a:bodyPr/>
          <a:lstStyle>
            <a:lvl1pPr>
              <a:defRPr/>
            </a:lvl1pPr>
          </a:lstStyle>
          <a:p>
            <a:fld id="{2A7FA573-B5A7-4E8C-A677-F4D53FCE84D0}" type="slidenum">
              <a:rPr lang="en-US" altLang="en-US"/>
              <a:pPr/>
              <a:t>‹#›</a:t>
            </a:fld>
            <a:endParaRPr lang="en-US" altLang="en-US"/>
          </a:p>
        </p:txBody>
      </p:sp>
    </p:spTree>
    <p:extLst>
      <p:ext uri="{BB962C8B-B14F-4D97-AF65-F5344CB8AC3E}">
        <p14:creationId xmlns:p14="http://schemas.microsoft.com/office/powerpoint/2010/main" val="33148609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r>
              <a:rPr lang="en-US" altLang="en-US"/>
              <a:t>26/03/15</a:t>
            </a:r>
          </a:p>
        </p:txBody>
      </p:sp>
      <p:sp>
        <p:nvSpPr>
          <p:cNvPr id="3" name="Footer Placeholder 2"/>
          <p:cNvSpPr>
            <a:spLocks noGrp="1"/>
          </p:cNvSpPr>
          <p:nvPr>
            <p:ph type="ftr" idx="11"/>
          </p:nvPr>
        </p:nvSpPr>
        <p:spPr/>
        <p:txBody>
          <a:bodyPr/>
          <a:lstStyle>
            <a:lvl1pPr>
              <a:defRPr/>
            </a:lvl1pPr>
          </a:lstStyle>
          <a:p>
            <a:r>
              <a:rPr lang="en-US" altLang="en-US"/>
              <a:t>Oracle Confidential – Internal</a:t>
            </a:r>
          </a:p>
        </p:txBody>
      </p:sp>
      <p:sp>
        <p:nvSpPr>
          <p:cNvPr id="4" name="Slide Number Placeholder 3"/>
          <p:cNvSpPr>
            <a:spLocks noGrp="1"/>
          </p:cNvSpPr>
          <p:nvPr>
            <p:ph type="sldNum" idx="12"/>
          </p:nvPr>
        </p:nvSpPr>
        <p:spPr/>
        <p:txBody>
          <a:bodyPr/>
          <a:lstStyle>
            <a:lvl1pPr>
              <a:defRPr/>
            </a:lvl1pPr>
          </a:lstStyle>
          <a:p>
            <a:fld id="{C3A6AA35-294A-4863-A1C7-5B580C42EFD5}" type="slidenum">
              <a:rPr lang="en-US" altLang="en-US"/>
              <a:pPr/>
              <a:t>‹#›</a:t>
            </a:fld>
            <a:endParaRPr lang="en-US" altLang="en-US"/>
          </a:p>
        </p:txBody>
      </p:sp>
    </p:spTree>
    <p:extLst>
      <p:ext uri="{BB962C8B-B14F-4D97-AF65-F5344CB8AC3E}">
        <p14:creationId xmlns:p14="http://schemas.microsoft.com/office/powerpoint/2010/main" val="28445969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33D39A1C-E707-4AB5-B4BE-DDAC8166A01F}" type="slidenum">
              <a:rPr lang="en-US" altLang="en-US"/>
              <a:pPr/>
              <a:t>‹#›</a:t>
            </a:fld>
            <a:endParaRPr lang="en-US" altLang="en-US"/>
          </a:p>
        </p:txBody>
      </p:sp>
    </p:spTree>
    <p:extLst>
      <p:ext uri="{BB962C8B-B14F-4D97-AF65-F5344CB8AC3E}">
        <p14:creationId xmlns:p14="http://schemas.microsoft.com/office/powerpoint/2010/main" val="32404108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r>
              <a:rPr lang="en-US" altLang="en-US"/>
              <a:t>26/03/15</a:t>
            </a:r>
          </a:p>
        </p:txBody>
      </p:sp>
      <p:sp>
        <p:nvSpPr>
          <p:cNvPr id="6" name="Footer Placeholder 5"/>
          <p:cNvSpPr>
            <a:spLocks noGrp="1"/>
          </p:cNvSpPr>
          <p:nvPr>
            <p:ph type="ftr" idx="11"/>
          </p:nvPr>
        </p:nvSpPr>
        <p:spPr/>
        <p:txBody>
          <a:bodyPr/>
          <a:lstStyle>
            <a:lvl1pPr>
              <a:defRPr/>
            </a:lvl1pPr>
          </a:lstStyle>
          <a:p>
            <a:r>
              <a:rPr lang="en-US" altLang="en-US"/>
              <a:t>Oracle Confidential – Internal</a:t>
            </a:r>
          </a:p>
        </p:txBody>
      </p:sp>
      <p:sp>
        <p:nvSpPr>
          <p:cNvPr id="7" name="Slide Number Placeholder 6"/>
          <p:cNvSpPr>
            <a:spLocks noGrp="1"/>
          </p:cNvSpPr>
          <p:nvPr>
            <p:ph type="sldNum" idx="12"/>
          </p:nvPr>
        </p:nvSpPr>
        <p:spPr/>
        <p:txBody>
          <a:bodyPr/>
          <a:lstStyle>
            <a:lvl1pPr>
              <a:defRPr/>
            </a:lvl1pPr>
          </a:lstStyle>
          <a:p>
            <a:fld id="{0039F3D6-FBE0-493E-98B6-C33A1181D15F}" type="slidenum">
              <a:rPr lang="en-US" altLang="en-US"/>
              <a:pPr/>
              <a:t>‹#›</a:t>
            </a:fld>
            <a:endParaRPr lang="en-US" altLang="en-US"/>
          </a:p>
        </p:txBody>
      </p:sp>
    </p:spTree>
    <p:extLst>
      <p:ext uri="{BB962C8B-B14F-4D97-AF65-F5344CB8AC3E}">
        <p14:creationId xmlns:p14="http://schemas.microsoft.com/office/powerpoint/2010/main" val="34321929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1BE4069B-5A37-4A8A-8CF4-BDA78DF7E455}" type="slidenum">
              <a:rPr lang="en-US" altLang="en-US"/>
              <a:pPr/>
              <a:t>‹#›</a:t>
            </a:fld>
            <a:endParaRPr lang="en-US" altLang="en-US"/>
          </a:p>
        </p:txBody>
      </p:sp>
    </p:spTree>
    <p:extLst>
      <p:ext uri="{BB962C8B-B14F-4D97-AF65-F5344CB8AC3E}">
        <p14:creationId xmlns:p14="http://schemas.microsoft.com/office/powerpoint/2010/main" val="26265051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4125" y="406400"/>
            <a:ext cx="2779713" cy="5172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1813" y="406400"/>
            <a:ext cx="8189912" cy="51720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r>
              <a:rPr lang="en-US" altLang="en-US"/>
              <a:t>26/03/15</a:t>
            </a:r>
          </a:p>
        </p:txBody>
      </p:sp>
      <p:sp>
        <p:nvSpPr>
          <p:cNvPr id="5" name="Footer Placeholder 4"/>
          <p:cNvSpPr>
            <a:spLocks noGrp="1"/>
          </p:cNvSpPr>
          <p:nvPr>
            <p:ph type="ftr" idx="11"/>
          </p:nvPr>
        </p:nvSpPr>
        <p:spPr/>
        <p:txBody>
          <a:bodyPr/>
          <a:lstStyle>
            <a:lvl1pPr>
              <a:defRPr/>
            </a:lvl1pPr>
          </a:lstStyle>
          <a:p>
            <a:r>
              <a:rPr lang="en-US" altLang="en-US"/>
              <a:t>Oracle Confidential – Internal</a:t>
            </a:r>
          </a:p>
        </p:txBody>
      </p:sp>
      <p:sp>
        <p:nvSpPr>
          <p:cNvPr id="6" name="Slide Number Placeholder 5"/>
          <p:cNvSpPr>
            <a:spLocks noGrp="1"/>
          </p:cNvSpPr>
          <p:nvPr>
            <p:ph type="sldNum" idx="12"/>
          </p:nvPr>
        </p:nvSpPr>
        <p:spPr/>
        <p:txBody>
          <a:bodyPr/>
          <a:lstStyle>
            <a:lvl1pPr>
              <a:defRPr/>
            </a:lvl1pPr>
          </a:lstStyle>
          <a:p>
            <a:fld id="{13C6C075-066E-4F6E-B4B5-6A9DE2AA3525}" type="slidenum">
              <a:rPr lang="en-US" altLang="en-US"/>
              <a:pPr/>
              <a:t>‹#›</a:t>
            </a:fld>
            <a:endParaRPr lang="en-US" altLang="en-US"/>
          </a:p>
        </p:txBody>
      </p:sp>
    </p:spTree>
    <p:extLst>
      <p:ext uri="{BB962C8B-B14F-4D97-AF65-F5344CB8AC3E}">
        <p14:creationId xmlns:p14="http://schemas.microsoft.com/office/powerpoint/2010/main" val="1509755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15.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5" name="Group 1"/>
          <p:cNvGrpSpPr>
            <a:grpSpLocks/>
          </p:cNvGrpSpPr>
          <p:nvPr/>
        </p:nvGrpSpPr>
        <p:grpSpPr bwMode="auto">
          <a:xfrm>
            <a:off x="0" y="0"/>
            <a:ext cx="12185650" cy="6854825"/>
            <a:chOff x="0" y="0"/>
            <a:chExt cx="7676" cy="4318"/>
          </a:xfrm>
        </p:grpSpPr>
        <p:sp>
          <p:nvSpPr>
            <p:cNvPr id="1026"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7"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8"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9"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030" name="Rectangle 6" hidden="1"/>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1031" name="Picture 7"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2"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8113" y="128588"/>
            <a:ext cx="11912600" cy="6546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3"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22700" y="2843213"/>
            <a:ext cx="4545013" cy="569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 name="Rectangle 10"/>
          <p:cNvSpPr>
            <a:spLocks noChangeArrowheads="1"/>
          </p:cNvSpPr>
          <p:nvPr/>
        </p:nvSpPr>
        <p:spPr bwMode="auto">
          <a:xfrm>
            <a:off x="0" y="0"/>
            <a:ext cx="193675" cy="6851650"/>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35" name="Rectangle 11"/>
          <p:cNvSpPr>
            <a:spLocks noChangeArrowheads="1"/>
          </p:cNvSpPr>
          <p:nvPr/>
        </p:nvSpPr>
        <p:spPr bwMode="auto">
          <a:xfrm>
            <a:off x="11995150" y="6350"/>
            <a:ext cx="193675" cy="6851650"/>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36" name="Rectangle 12"/>
          <p:cNvSpPr>
            <a:spLocks noChangeArrowheads="1"/>
          </p:cNvSpPr>
          <p:nvPr/>
        </p:nvSpPr>
        <p:spPr bwMode="auto">
          <a:xfrm>
            <a:off x="0" y="6400800"/>
            <a:ext cx="12188825" cy="457200"/>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37" name="Rectangle 13"/>
          <p:cNvSpPr>
            <a:spLocks noChangeArrowheads="1"/>
          </p:cNvSpPr>
          <p:nvPr/>
        </p:nvSpPr>
        <p:spPr bwMode="auto">
          <a:xfrm>
            <a:off x="0" y="0"/>
            <a:ext cx="12188825" cy="19208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38" name="Rectangle 14"/>
          <p:cNvSpPr>
            <a:spLocks noGrp="1" noChangeArrowheads="1"/>
          </p:cNvSpPr>
          <p:nvPr>
            <p:ph type="title"/>
          </p:nvPr>
        </p:nvSpPr>
        <p:spPr bwMode="auto">
          <a:xfrm>
            <a:off x="609600" y="273050"/>
            <a:ext cx="1096645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39" name="Rectangle 15"/>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9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41" name="Group 1"/>
          <p:cNvGrpSpPr>
            <a:grpSpLocks/>
          </p:cNvGrpSpPr>
          <p:nvPr/>
        </p:nvGrpSpPr>
        <p:grpSpPr bwMode="auto">
          <a:xfrm>
            <a:off x="0" y="0"/>
            <a:ext cx="12185650" cy="6854825"/>
            <a:chOff x="0" y="0"/>
            <a:chExt cx="7676" cy="4318"/>
          </a:xfrm>
        </p:grpSpPr>
        <p:sp>
          <p:nvSpPr>
            <p:cNvPr id="10242"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43"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44"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0245"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0246"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10247"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8" name="Rectangle 8"/>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10249" name="Rectangle 9"/>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10250" name="Rectangle 10"/>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1DDA5AAD-5951-4075-A981-6D80E748F698}" type="slidenum">
              <a:rPr lang="en-US" altLang="en-US"/>
              <a:pPr/>
              <a:t>‹#›</a:t>
            </a:fld>
            <a:endParaRPr lang="en-US" altLang="en-US"/>
          </a:p>
        </p:txBody>
      </p:sp>
      <p:sp>
        <p:nvSpPr>
          <p:cNvPr id="10251" name="Rectangle 11"/>
          <p:cNvSpPr>
            <a:spLocks noGrp="1" noChangeArrowheads="1"/>
          </p:cNvSpPr>
          <p:nvPr>
            <p:ph type="title"/>
          </p:nvPr>
        </p:nvSpPr>
        <p:spPr bwMode="auto">
          <a:xfrm>
            <a:off x="609600" y="273050"/>
            <a:ext cx="1096645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252" name="Rectangle 12"/>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9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265" name="Group 1"/>
          <p:cNvGrpSpPr>
            <a:grpSpLocks/>
          </p:cNvGrpSpPr>
          <p:nvPr/>
        </p:nvGrpSpPr>
        <p:grpSpPr bwMode="auto">
          <a:xfrm>
            <a:off x="0" y="0"/>
            <a:ext cx="12185650" cy="6854825"/>
            <a:chOff x="0" y="0"/>
            <a:chExt cx="7676" cy="4318"/>
          </a:xfrm>
        </p:grpSpPr>
        <p:sp>
          <p:nvSpPr>
            <p:cNvPr id="11266"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1267"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1268"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11269"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1270"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11271"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2" name="Line 8"/>
          <p:cNvSpPr>
            <a:spLocks noChangeShapeType="1"/>
          </p:cNvSpPr>
          <p:nvPr/>
        </p:nvSpPr>
        <p:spPr bwMode="auto">
          <a:xfrm>
            <a:off x="6094413" y="1524000"/>
            <a:ext cx="1587" cy="4419600"/>
          </a:xfrm>
          <a:prstGeom prst="line">
            <a:avLst/>
          </a:prstGeom>
          <a:noFill/>
          <a:ln w="19080" cap="flat">
            <a:solidFill>
              <a:srgbClr val="DCE3E4"/>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73" name="Rectangle 9"/>
          <p:cNvSpPr>
            <a:spLocks noGrp="1" noChangeArrowheads="1"/>
          </p:cNvSpPr>
          <p:nvPr>
            <p:ph type="body" idx="1"/>
          </p:nvPr>
        </p:nvSpPr>
        <p:spPr bwMode="auto">
          <a:xfrm>
            <a:off x="531813" y="1524000"/>
            <a:ext cx="5407025"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1274" name="Rectangle 10"/>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11275" name="Rectangle 11"/>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11276" name="Rectangle 12"/>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62301343-E7A4-475D-B3A9-3036E5677893}" type="slidenum">
              <a:rPr lang="en-US" altLang="en-US"/>
              <a:pPr/>
              <a:t>‹#›</a:t>
            </a:fld>
            <a:endParaRPr lang="en-US" altLang="en-US"/>
          </a:p>
        </p:txBody>
      </p:sp>
      <p:sp>
        <p:nvSpPr>
          <p:cNvPr id="11277" name="Rectangle 13"/>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609600" y="273050"/>
            <a:ext cx="1096645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2290" name="Rectangle 2"/>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2291" name="Rectangle 3"/>
          <p:cNvSpPr>
            <a:spLocks noGrp="1" noChangeArrowheads="1"/>
          </p:cNvSpPr>
          <p:nvPr>
            <p:ph type="dt"/>
          </p:nvPr>
        </p:nvSpPr>
        <p:spPr bwMode="auto">
          <a:xfrm>
            <a:off x="609600" y="6246813"/>
            <a:ext cx="28368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2292" name="Rectangle 4"/>
          <p:cNvSpPr>
            <a:spLocks noGrp="1" noChangeArrowheads="1"/>
          </p:cNvSpPr>
          <p:nvPr>
            <p:ph type="ftr"/>
          </p:nvPr>
        </p:nvSpPr>
        <p:spPr bwMode="auto">
          <a:xfrm>
            <a:off x="4168775" y="6246813"/>
            <a:ext cx="38592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 pos="32004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2293" name="Rectangle 5"/>
          <p:cNvSpPr>
            <a:spLocks noGrp="1" noChangeArrowheads="1"/>
          </p:cNvSpPr>
          <p:nvPr>
            <p:ph type="sldNum"/>
          </p:nvPr>
        </p:nvSpPr>
        <p:spPr bwMode="auto">
          <a:xfrm>
            <a:off x="8739188" y="6246813"/>
            <a:ext cx="28368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fld id="{07BF6814-A51B-42B3-A2BC-5DCAC151BA6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609600" y="273050"/>
            <a:ext cx="1096645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3314" name="Rectangle 2"/>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3315" name="Rectangle 3"/>
          <p:cNvSpPr>
            <a:spLocks noGrp="1" noChangeArrowheads="1"/>
          </p:cNvSpPr>
          <p:nvPr>
            <p:ph type="dt"/>
          </p:nvPr>
        </p:nvSpPr>
        <p:spPr bwMode="auto">
          <a:xfrm>
            <a:off x="609600" y="6246813"/>
            <a:ext cx="28368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3316" name="Rectangle 4"/>
          <p:cNvSpPr>
            <a:spLocks noGrp="1" noChangeArrowheads="1"/>
          </p:cNvSpPr>
          <p:nvPr>
            <p:ph type="ftr"/>
          </p:nvPr>
        </p:nvSpPr>
        <p:spPr bwMode="auto">
          <a:xfrm>
            <a:off x="4168775" y="6246813"/>
            <a:ext cx="38592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 pos="32004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3317" name="Rectangle 5"/>
          <p:cNvSpPr>
            <a:spLocks noGrp="1" noChangeArrowheads="1"/>
          </p:cNvSpPr>
          <p:nvPr>
            <p:ph type="sldNum"/>
          </p:nvPr>
        </p:nvSpPr>
        <p:spPr bwMode="auto">
          <a:xfrm>
            <a:off x="8739188" y="6246813"/>
            <a:ext cx="28368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fld id="{84C789FD-27E4-4435-B1B3-A24638EF28C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bwMode="auto">
          <a:xfrm>
            <a:off x="609600" y="273050"/>
            <a:ext cx="1096645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4338" name="Rectangle 2"/>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4339" name="Rectangle 3"/>
          <p:cNvSpPr>
            <a:spLocks noGrp="1" noChangeArrowheads="1"/>
          </p:cNvSpPr>
          <p:nvPr>
            <p:ph type="dt"/>
          </p:nvPr>
        </p:nvSpPr>
        <p:spPr bwMode="auto">
          <a:xfrm>
            <a:off x="609600" y="6246813"/>
            <a:ext cx="28368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4340" name="Rectangle 4"/>
          <p:cNvSpPr>
            <a:spLocks noGrp="1" noChangeArrowheads="1"/>
          </p:cNvSpPr>
          <p:nvPr>
            <p:ph type="ftr"/>
          </p:nvPr>
        </p:nvSpPr>
        <p:spPr bwMode="auto">
          <a:xfrm>
            <a:off x="4168775" y="6246813"/>
            <a:ext cx="38592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 pos="32004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4341" name="Rectangle 5"/>
          <p:cNvSpPr>
            <a:spLocks noGrp="1" noChangeArrowheads="1"/>
          </p:cNvSpPr>
          <p:nvPr>
            <p:ph type="sldNum"/>
          </p:nvPr>
        </p:nvSpPr>
        <p:spPr bwMode="auto">
          <a:xfrm>
            <a:off x="8739188" y="6246813"/>
            <a:ext cx="28368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fld id="{AF40E947-3D98-456B-AAD3-4794EA7E657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0" y="0"/>
            <a:ext cx="12185650" cy="854075"/>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62" name="Rectangle 2"/>
          <p:cNvSpPr>
            <a:spLocks noChangeArrowheads="1"/>
          </p:cNvSpPr>
          <p:nvPr/>
        </p:nvSpPr>
        <p:spPr bwMode="auto">
          <a:xfrm>
            <a:off x="0" y="6005513"/>
            <a:ext cx="12185650" cy="854075"/>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63" name="Rectangle 3"/>
          <p:cNvSpPr>
            <a:spLocks noGrp="1" noChangeArrowheads="1"/>
          </p:cNvSpPr>
          <p:nvPr>
            <p:ph type="title"/>
          </p:nvPr>
        </p:nvSpPr>
        <p:spPr bwMode="auto">
          <a:xfrm>
            <a:off x="609600" y="273050"/>
            <a:ext cx="109664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5364" name="Rectangle 4"/>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9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5365" name="Rectangle 5"/>
          <p:cNvSpPr>
            <a:spLocks noGrp="1" noChangeArrowheads="1"/>
          </p:cNvSpPr>
          <p:nvPr>
            <p:ph type="dt"/>
          </p:nvPr>
        </p:nvSpPr>
        <p:spPr bwMode="auto">
          <a:xfrm>
            <a:off x="609600" y="6246813"/>
            <a:ext cx="28368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endParaRPr lang="en-US" altLang="en-US"/>
          </a:p>
        </p:txBody>
      </p:sp>
      <p:sp>
        <p:nvSpPr>
          <p:cNvPr id="15366" name="Rectangle 6"/>
          <p:cNvSpPr>
            <a:spLocks noGrp="1" noChangeArrowheads="1"/>
          </p:cNvSpPr>
          <p:nvPr>
            <p:ph type="ftr"/>
          </p:nvPr>
        </p:nvSpPr>
        <p:spPr bwMode="auto">
          <a:xfrm>
            <a:off x="4168775" y="6246813"/>
            <a:ext cx="3860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 pos="3200400" algn="l"/>
                <a:tab pos="3657600" algn="l"/>
              </a:tabLst>
              <a:defRPr sz="1400">
                <a:solidFill>
                  <a:srgbClr val="000000"/>
                </a:solidFill>
                <a:latin typeface="Times New Roman" panose="02020603050405020304" pitchFamily="18" charset="0"/>
                <a:cs typeface="+mn-cs"/>
              </a:defRPr>
            </a:lvl1pPr>
          </a:lstStyle>
          <a:p>
            <a:endParaRPr lang="en-US" altLang="en-US"/>
          </a:p>
        </p:txBody>
      </p:sp>
      <p:sp>
        <p:nvSpPr>
          <p:cNvPr id="15367" name="Rectangle 7"/>
          <p:cNvSpPr>
            <a:spLocks noGrp="1" noChangeArrowheads="1"/>
          </p:cNvSpPr>
          <p:nvPr>
            <p:ph type="sldNum"/>
          </p:nvPr>
        </p:nvSpPr>
        <p:spPr bwMode="auto">
          <a:xfrm>
            <a:off x="8739188" y="6246813"/>
            <a:ext cx="28368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fld id="{2DA0DB39-7839-4D7D-8343-22028EBB1DB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40" r:id="rId12"/>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kern="1200">
          <a:solidFill>
            <a:srgbClr val="FFFFFF"/>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9pPr>
    </p:titleStyle>
    <p:bodyStyle>
      <a:lvl1pPr marL="342900" indent="-342900" algn="l" defTabSz="457200" rtl="0" fontAlgn="base" hangingPunct="0">
        <a:lnSpc>
          <a:spcPct val="93000"/>
        </a:lnSpc>
        <a:spcBef>
          <a:spcPts val="1288"/>
        </a:spcBef>
        <a:spcAft>
          <a:spcPct val="0"/>
        </a:spcAft>
        <a:buClr>
          <a:srgbClr val="000000"/>
        </a:buClr>
        <a:buSzPct val="100000"/>
        <a:buFont typeface="Times New Roman" panose="02020603050405020304" pitchFamily="18" charset="0"/>
        <a:defRPr sz="2900" kern="1200">
          <a:solidFill>
            <a:srgbClr val="0066CC"/>
          </a:solidFill>
          <a:latin typeface="+mn-lt"/>
          <a:ea typeface="+mn-ea"/>
          <a:cs typeface="+mn-cs"/>
        </a:defRPr>
      </a:lvl1pPr>
      <a:lvl2pPr marL="742950" indent="-285750" algn="l" defTabSz="457200" rtl="0" fontAlgn="base" hangingPunct="0">
        <a:lnSpc>
          <a:spcPct val="93000"/>
        </a:lnSpc>
        <a:spcBef>
          <a:spcPts val="1025"/>
        </a:spcBef>
        <a:spcAft>
          <a:spcPct val="0"/>
        </a:spcAft>
        <a:buClr>
          <a:srgbClr val="000000"/>
        </a:buClr>
        <a:buSzPct val="100000"/>
        <a:buFont typeface="Times New Roman" panose="02020603050405020304" pitchFamily="18" charset="0"/>
        <a:defRPr sz="2500" kern="1200">
          <a:solidFill>
            <a:srgbClr val="0066CC"/>
          </a:solidFill>
          <a:latin typeface="+mn-lt"/>
          <a:ea typeface="+mn-ea"/>
          <a:cs typeface="+mn-cs"/>
        </a:defRPr>
      </a:lvl2pPr>
      <a:lvl3pPr marL="1143000" indent="-228600" algn="l" defTabSz="457200" rtl="0" fontAlgn="base" hangingPunct="0">
        <a:lnSpc>
          <a:spcPct val="93000"/>
        </a:lnSpc>
        <a:spcBef>
          <a:spcPts val="775"/>
        </a:spcBef>
        <a:spcAft>
          <a:spcPct val="0"/>
        </a:spcAft>
        <a:buClr>
          <a:srgbClr val="000000"/>
        </a:buClr>
        <a:buSzPct val="100000"/>
        <a:buFont typeface="Times New Roman" panose="02020603050405020304" pitchFamily="18" charset="0"/>
        <a:defRPr sz="2200" kern="1200">
          <a:solidFill>
            <a:srgbClr val="0066CC"/>
          </a:solidFill>
          <a:latin typeface="+mn-lt"/>
          <a:ea typeface="+mn-ea"/>
          <a:cs typeface="+mn-cs"/>
        </a:defRPr>
      </a:lvl3pPr>
      <a:lvl4pPr marL="1600200" indent="-228600" algn="l" defTabSz="457200" rtl="0" fontAlgn="base" hangingPunct="0">
        <a:lnSpc>
          <a:spcPct val="93000"/>
        </a:lnSpc>
        <a:spcBef>
          <a:spcPts val="513"/>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4pPr>
      <a:lvl5pPr marL="2057400" indent="-228600" algn="l" defTabSz="457200" rtl="0" fontAlgn="base" hangingPunct="0">
        <a:lnSpc>
          <a:spcPct val="93000"/>
        </a:lnSpc>
        <a:spcBef>
          <a:spcPts val="263"/>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0"/>
            <a:ext cx="12185650" cy="854075"/>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86" name="Rectangle 2"/>
          <p:cNvSpPr>
            <a:spLocks noChangeArrowheads="1"/>
          </p:cNvSpPr>
          <p:nvPr/>
        </p:nvSpPr>
        <p:spPr bwMode="auto">
          <a:xfrm>
            <a:off x="0" y="6005513"/>
            <a:ext cx="12185650" cy="854075"/>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87" name="Rectangle 3"/>
          <p:cNvSpPr>
            <a:spLocks noGrp="1" noChangeArrowheads="1"/>
          </p:cNvSpPr>
          <p:nvPr>
            <p:ph type="title"/>
          </p:nvPr>
        </p:nvSpPr>
        <p:spPr bwMode="auto">
          <a:xfrm>
            <a:off x="609600" y="273050"/>
            <a:ext cx="109664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6388" name="Rectangle 4"/>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9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6389" name="Rectangle 5"/>
          <p:cNvSpPr>
            <a:spLocks noGrp="1" noChangeArrowheads="1"/>
          </p:cNvSpPr>
          <p:nvPr>
            <p:ph type="dt"/>
          </p:nvPr>
        </p:nvSpPr>
        <p:spPr bwMode="auto">
          <a:xfrm>
            <a:off x="609600" y="6246813"/>
            <a:ext cx="28368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endParaRPr lang="en-US" altLang="en-US"/>
          </a:p>
        </p:txBody>
      </p:sp>
      <p:sp>
        <p:nvSpPr>
          <p:cNvPr id="16390" name="Rectangle 6"/>
          <p:cNvSpPr>
            <a:spLocks noGrp="1" noChangeArrowheads="1"/>
          </p:cNvSpPr>
          <p:nvPr>
            <p:ph type="ftr"/>
          </p:nvPr>
        </p:nvSpPr>
        <p:spPr bwMode="auto">
          <a:xfrm>
            <a:off x="4168775" y="6246813"/>
            <a:ext cx="3860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 pos="3200400" algn="l"/>
                <a:tab pos="3657600" algn="l"/>
              </a:tabLst>
              <a:defRPr sz="1400">
                <a:solidFill>
                  <a:srgbClr val="000000"/>
                </a:solidFill>
                <a:latin typeface="Times New Roman" panose="02020603050405020304" pitchFamily="18" charset="0"/>
                <a:cs typeface="+mn-cs"/>
              </a:defRPr>
            </a:lvl1pPr>
          </a:lstStyle>
          <a:p>
            <a:endParaRPr lang="en-US" altLang="en-US"/>
          </a:p>
        </p:txBody>
      </p:sp>
      <p:sp>
        <p:nvSpPr>
          <p:cNvPr id="16391" name="Rectangle 7"/>
          <p:cNvSpPr>
            <a:spLocks noGrp="1" noChangeArrowheads="1"/>
          </p:cNvSpPr>
          <p:nvPr>
            <p:ph type="sldNum"/>
          </p:nvPr>
        </p:nvSpPr>
        <p:spPr bwMode="auto">
          <a:xfrm>
            <a:off x="8739188" y="6246813"/>
            <a:ext cx="28368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fld id="{2C1CA7E9-BAA6-4F8B-A2ED-FFCB10CA80A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kern="1200">
          <a:solidFill>
            <a:srgbClr val="FFFFFF"/>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400">
          <a:solidFill>
            <a:srgbClr val="FFFFFF"/>
          </a:solidFill>
          <a:latin typeface="Arial" panose="020B0604020202020204" pitchFamily="34" charset="0"/>
          <a:cs typeface="DejaVu Sans" charset="0"/>
        </a:defRPr>
      </a:lvl9pPr>
    </p:titleStyle>
    <p:bodyStyle>
      <a:lvl1pPr marL="342900" indent="-342900" algn="l" defTabSz="457200" rtl="0" fontAlgn="base" hangingPunct="0">
        <a:lnSpc>
          <a:spcPct val="93000"/>
        </a:lnSpc>
        <a:spcBef>
          <a:spcPts val="1288"/>
        </a:spcBef>
        <a:spcAft>
          <a:spcPct val="0"/>
        </a:spcAft>
        <a:buClr>
          <a:srgbClr val="000000"/>
        </a:buClr>
        <a:buSzPct val="100000"/>
        <a:buFont typeface="Times New Roman" panose="02020603050405020304" pitchFamily="18" charset="0"/>
        <a:defRPr sz="2900" kern="1200">
          <a:solidFill>
            <a:srgbClr val="0066CC"/>
          </a:solidFill>
          <a:latin typeface="+mn-lt"/>
          <a:ea typeface="+mn-ea"/>
          <a:cs typeface="+mn-cs"/>
        </a:defRPr>
      </a:lvl1pPr>
      <a:lvl2pPr marL="742950" indent="-285750" algn="l" defTabSz="457200" rtl="0" fontAlgn="base" hangingPunct="0">
        <a:lnSpc>
          <a:spcPct val="93000"/>
        </a:lnSpc>
        <a:spcBef>
          <a:spcPts val="1025"/>
        </a:spcBef>
        <a:spcAft>
          <a:spcPct val="0"/>
        </a:spcAft>
        <a:buClr>
          <a:srgbClr val="000000"/>
        </a:buClr>
        <a:buSzPct val="100000"/>
        <a:buFont typeface="Times New Roman" panose="02020603050405020304" pitchFamily="18" charset="0"/>
        <a:defRPr sz="2500" kern="1200">
          <a:solidFill>
            <a:srgbClr val="0066CC"/>
          </a:solidFill>
          <a:latin typeface="+mn-lt"/>
          <a:ea typeface="+mn-ea"/>
          <a:cs typeface="+mn-cs"/>
        </a:defRPr>
      </a:lvl2pPr>
      <a:lvl3pPr marL="1143000" indent="-228600" algn="l" defTabSz="457200" rtl="0" fontAlgn="base" hangingPunct="0">
        <a:lnSpc>
          <a:spcPct val="93000"/>
        </a:lnSpc>
        <a:spcBef>
          <a:spcPts val="775"/>
        </a:spcBef>
        <a:spcAft>
          <a:spcPct val="0"/>
        </a:spcAft>
        <a:buClr>
          <a:srgbClr val="000000"/>
        </a:buClr>
        <a:buSzPct val="100000"/>
        <a:buFont typeface="Times New Roman" panose="02020603050405020304" pitchFamily="18" charset="0"/>
        <a:defRPr sz="2200" kern="1200">
          <a:solidFill>
            <a:srgbClr val="0066CC"/>
          </a:solidFill>
          <a:latin typeface="+mn-lt"/>
          <a:ea typeface="+mn-ea"/>
          <a:cs typeface="+mn-cs"/>
        </a:defRPr>
      </a:lvl3pPr>
      <a:lvl4pPr marL="1600200" indent="-228600" algn="l" defTabSz="457200" rtl="0" fontAlgn="base" hangingPunct="0">
        <a:lnSpc>
          <a:spcPct val="93000"/>
        </a:lnSpc>
        <a:spcBef>
          <a:spcPts val="513"/>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4pPr>
      <a:lvl5pPr marL="2057400" indent="-228600" algn="l" defTabSz="457200" rtl="0" fontAlgn="base" hangingPunct="0">
        <a:lnSpc>
          <a:spcPct val="93000"/>
        </a:lnSpc>
        <a:spcBef>
          <a:spcPts val="250"/>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49" name="Group 1"/>
          <p:cNvGrpSpPr>
            <a:grpSpLocks/>
          </p:cNvGrpSpPr>
          <p:nvPr/>
        </p:nvGrpSpPr>
        <p:grpSpPr bwMode="auto">
          <a:xfrm>
            <a:off x="0" y="0"/>
            <a:ext cx="12185650" cy="6854825"/>
            <a:chOff x="0" y="0"/>
            <a:chExt cx="7676" cy="4318"/>
          </a:xfrm>
        </p:grpSpPr>
        <p:sp>
          <p:nvSpPr>
            <p:cNvPr id="2050" name="Rectangle 2"/>
            <p:cNvSpPr>
              <a:spLocks noChangeArrowheads="1"/>
            </p:cNvSpPr>
            <p:nvPr/>
          </p:nvSpPr>
          <p:spPr bwMode="auto">
            <a:xfrm>
              <a:off x="0" y="0"/>
              <a:ext cx="120" cy="4318"/>
            </a:xfrm>
            <a:prstGeom prst="rect">
              <a:avLst/>
            </a:prstGeom>
            <a:solidFill>
              <a:srgbClr val="7F7F7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2051" name="Rectangle 3"/>
            <p:cNvSpPr>
              <a:spLocks noChangeArrowheads="1"/>
            </p:cNvSpPr>
            <p:nvPr/>
          </p:nvSpPr>
          <p:spPr bwMode="auto">
            <a:xfrm>
              <a:off x="7556" y="0"/>
              <a:ext cx="120" cy="4318"/>
            </a:xfrm>
            <a:prstGeom prst="rect">
              <a:avLst/>
            </a:prstGeom>
            <a:solidFill>
              <a:srgbClr val="7F7F7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2052" name="Rectangle 4"/>
            <p:cNvSpPr>
              <a:spLocks noChangeArrowheads="1"/>
            </p:cNvSpPr>
            <p:nvPr/>
          </p:nvSpPr>
          <p:spPr bwMode="auto">
            <a:xfrm>
              <a:off x="0" y="4032"/>
              <a:ext cx="7676" cy="286"/>
            </a:xfrm>
            <a:prstGeom prst="rect">
              <a:avLst/>
            </a:prstGeom>
            <a:solidFill>
              <a:srgbClr val="7F7F7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2053" name="Rectangle 5"/>
            <p:cNvSpPr>
              <a:spLocks noChangeArrowheads="1"/>
            </p:cNvSpPr>
            <p:nvPr/>
          </p:nvSpPr>
          <p:spPr bwMode="auto">
            <a:xfrm>
              <a:off x="0" y="0"/>
              <a:ext cx="7676" cy="119"/>
            </a:xfrm>
            <a:prstGeom prst="rect">
              <a:avLst/>
            </a:prstGeom>
            <a:solidFill>
              <a:srgbClr val="7F7F7F"/>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054" name="Rectangle 6" hidden="1"/>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FFFFFF"/>
                </a:solidFill>
                <a:latin typeface="Calibri" panose="020F0502020204030204" pitchFamily="34" charset="0"/>
              </a:rPr>
              <a:t>Copyright © 2016, Oracle and/or its affiliates. All rights reserved.  |</a:t>
            </a:r>
          </a:p>
        </p:txBody>
      </p:sp>
      <p:pic>
        <p:nvPicPr>
          <p:cNvPr id="2055" name="Picture 7"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6" name="Rectangle 8"/>
          <p:cNvSpPr>
            <a:spLocks noChangeArrowheads="1"/>
          </p:cNvSpPr>
          <p:nvPr/>
        </p:nvSpPr>
        <p:spPr bwMode="auto">
          <a:xfrm>
            <a:off x="0" y="0"/>
            <a:ext cx="12188825" cy="6858000"/>
          </a:xfrm>
          <a:prstGeom prst="rect">
            <a:avLst/>
          </a:prstGeom>
          <a:solidFill>
            <a:srgbClr val="46575E">
              <a:alpha val="39999"/>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7" name="Rectangle 9"/>
          <p:cNvSpPr>
            <a:spLocks noGrp="1" noChangeArrowheads="1"/>
          </p:cNvSpPr>
          <p:nvPr>
            <p:ph type="title"/>
          </p:nvPr>
        </p:nvSpPr>
        <p:spPr bwMode="auto">
          <a:xfrm>
            <a:off x="531813" y="739775"/>
            <a:ext cx="9598025"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2058" name="Rectangle 10"/>
          <p:cNvSpPr>
            <a:spLocks noGrp="1" noChangeArrowheads="1"/>
          </p:cNvSpPr>
          <p:nvPr>
            <p:ph type="body" idx="1"/>
          </p:nvPr>
        </p:nvSpPr>
        <p:spPr bwMode="auto">
          <a:xfrm>
            <a:off x="531813" y="3429000"/>
            <a:ext cx="9598025" cy="251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9" name="Rectangle 11"/>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FFFFFF"/>
                </a:solidFill>
                <a:latin typeface="+mn-lt"/>
                <a:cs typeface="DejaVu Sans" charset="0"/>
              </a:defRPr>
            </a:lvl1pPr>
          </a:lstStyle>
          <a:p>
            <a:r>
              <a:rPr lang="en-US" altLang="en-US"/>
              <a:t>26/03/15</a:t>
            </a:r>
          </a:p>
        </p:txBody>
      </p:sp>
      <p:sp>
        <p:nvSpPr>
          <p:cNvPr id="2060" name="Rectangle 12"/>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FFFFFF"/>
                </a:solidFill>
                <a:latin typeface="+mn-lt"/>
                <a:cs typeface="DejaVu Sans" charset="0"/>
              </a:defRPr>
            </a:lvl1pPr>
          </a:lstStyle>
          <a:p>
            <a:r>
              <a:rPr lang="en-US" altLang="en-US"/>
              <a:t>Oracle Confidential – Internal</a:t>
            </a:r>
          </a:p>
        </p:txBody>
      </p:sp>
      <p:sp>
        <p:nvSpPr>
          <p:cNvPr id="2061" name="Rectangle 13"/>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FFFFFF"/>
                </a:solidFill>
                <a:latin typeface="Calibri" panose="020F0502020204030204" pitchFamily="34" charset="0"/>
              </a:rPr>
              <a:t>Copyright © 2017, Oracle and/or its affiliates. All rights reserved.  |</a:t>
            </a:r>
          </a:p>
        </p:txBody>
      </p:sp>
      <p:pic>
        <p:nvPicPr>
          <p:cNvPr id="2062"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FFFFF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FFFFF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FFFFF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FFFFF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FFFFF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073" name="Group 1"/>
          <p:cNvGrpSpPr>
            <a:grpSpLocks/>
          </p:cNvGrpSpPr>
          <p:nvPr/>
        </p:nvGrpSpPr>
        <p:grpSpPr bwMode="auto">
          <a:xfrm>
            <a:off x="0" y="0"/>
            <a:ext cx="12185650" cy="6854825"/>
            <a:chOff x="0" y="0"/>
            <a:chExt cx="7676" cy="4318"/>
          </a:xfrm>
        </p:grpSpPr>
        <p:sp>
          <p:nvSpPr>
            <p:cNvPr id="3074"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3075"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3076"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3077"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3078"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3079"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0" name="Rectangle 8"/>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3081" name="Rectangle 9"/>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3082" name="Rectangle 10"/>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3083" name="Rectangle 11"/>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C609E9F4-CF8A-4803-8D2F-4B323653755D}" type="slidenum">
              <a:rPr lang="en-US" altLang="en-US"/>
              <a:pPr/>
              <a:t>‹#›</a:t>
            </a:fld>
            <a:endParaRPr lang="en-US" altLang="en-US"/>
          </a:p>
        </p:txBody>
      </p:sp>
      <p:sp>
        <p:nvSpPr>
          <p:cNvPr id="3084" name="Rectangle 12"/>
          <p:cNvSpPr>
            <a:spLocks noGrp="1" noChangeArrowheads="1"/>
          </p:cNvSpPr>
          <p:nvPr>
            <p:ph type="body" idx="1"/>
          </p:nvPr>
        </p:nvSpPr>
        <p:spPr bwMode="auto">
          <a:xfrm>
            <a:off x="2795588" y="1981200"/>
            <a:ext cx="8858250"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3085" name="Rectangle 13"/>
          <p:cNvSpPr>
            <a:spLocks noChangeArrowheads="1"/>
          </p:cNvSpPr>
          <p:nvPr/>
        </p:nvSpPr>
        <p:spPr bwMode="auto">
          <a:xfrm>
            <a:off x="6327775" y="664845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097" name="Group 1"/>
          <p:cNvGrpSpPr>
            <a:grpSpLocks/>
          </p:cNvGrpSpPr>
          <p:nvPr/>
        </p:nvGrpSpPr>
        <p:grpSpPr bwMode="auto">
          <a:xfrm>
            <a:off x="0" y="0"/>
            <a:ext cx="12185650" cy="6854825"/>
            <a:chOff x="0" y="0"/>
            <a:chExt cx="7676" cy="4318"/>
          </a:xfrm>
        </p:grpSpPr>
        <p:sp>
          <p:nvSpPr>
            <p:cNvPr id="4098"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099"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100"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101"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4102"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sp>
        <p:nvSpPr>
          <p:cNvPr id="4103" name="Rectangle 7"/>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4104" name="Rectangle 8"/>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4105" name="Rectangle 9"/>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5CE334F3-8BA4-4ACF-B5E3-80BBDDF6666D}" type="slidenum">
              <a:rPr lang="en-US" altLang="en-US"/>
              <a:pPr/>
              <a:t>‹#›</a:t>
            </a:fld>
            <a:endParaRPr lang="en-US" altLang="en-US"/>
          </a:p>
        </p:txBody>
      </p:sp>
      <p:sp>
        <p:nvSpPr>
          <p:cNvPr id="4106" name="Rectangle 10"/>
          <p:cNvSpPr>
            <a:spLocks noGrp="1" noChangeArrowheads="1"/>
          </p:cNvSpPr>
          <p:nvPr>
            <p:ph type="body" idx="1"/>
          </p:nvPr>
        </p:nvSpPr>
        <p:spPr bwMode="auto">
          <a:xfrm>
            <a:off x="531813" y="1373188"/>
            <a:ext cx="111220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4107" name="Rectangle 11"/>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121" name="Group 1"/>
          <p:cNvGrpSpPr>
            <a:grpSpLocks/>
          </p:cNvGrpSpPr>
          <p:nvPr/>
        </p:nvGrpSpPr>
        <p:grpSpPr bwMode="auto">
          <a:xfrm>
            <a:off x="0" y="0"/>
            <a:ext cx="12185650" cy="6854825"/>
            <a:chOff x="0" y="0"/>
            <a:chExt cx="7676" cy="4318"/>
          </a:xfrm>
        </p:grpSpPr>
        <p:sp>
          <p:nvSpPr>
            <p:cNvPr id="5122"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5123"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5124"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5125"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5126"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sp>
        <p:nvSpPr>
          <p:cNvPr id="5127" name="Rectangle 7"/>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5128" name="Rectangle 8"/>
          <p:cNvSpPr>
            <a:spLocks noGrp="1" noChangeArrowheads="1"/>
          </p:cNvSpPr>
          <p:nvPr>
            <p:ph type="body" idx="1"/>
          </p:nvPr>
        </p:nvSpPr>
        <p:spPr bwMode="auto">
          <a:xfrm>
            <a:off x="530225" y="1524000"/>
            <a:ext cx="11123613"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5129" name="Rectangle 9"/>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5130" name="Rectangle 10"/>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5131" name="Rectangle 11"/>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722059F4-8D0F-4A95-9522-BE026C114844}" type="slidenum">
              <a:rPr lang="en-US" altLang="en-US"/>
              <a:pPr/>
              <a:t>‹#›</a:t>
            </a:fld>
            <a:endParaRPr lang="en-US" altLang="en-US"/>
          </a:p>
        </p:txBody>
      </p:sp>
      <p:sp>
        <p:nvSpPr>
          <p:cNvPr id="5132" name="Rectangle 12"/>
          <p:cNvSpPr>
            <a:spLocks noChangeArrowheads="1"/>
          </p:cNvSpPr>
          <p:nvPr/>
        </p:nvSpPr>
        <p:spPr bwMode="auto">
          <a:xfrm>
            <a:off x="6381750" y="6656388"/>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33" name="Rectangle 13"/>
          <p:cNvSpPr>
            <a:spLocks noChangeArrowheads="1"/>
          </p:cNvSpPr>
          <p:nvPr/>
        </p:nvSpPr>
        <p:spPr bwMode="auto">
          <a:xfrm>
            <a:off x="6191250" y="6619875"/>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34" name="Rectangle 14"/>
          <p:cNvSpPr>
            <a:spLocks noChangeArrowheads="1"/>
          </p:cNvSpPr>
          <p:nvPr/>
        </p:nvSpPr>
        <p:spPr bwMode="auto">
          <a:xfrm>
            <a:off x="5751513" y="664845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145" name="Group 1"/>
          <p:cNvGrpSpPr>
            <a:grpSpLocks/>
          </p:cNvGrpSpPr>
          <p:nvPr/>
        </p:nvGrpSpPr>
        <p:grpSpPr bwMode="auto">
          <a:xfrm>
            <a:off x="0" y="0"/>
            <a:ext cx="12185650" cy="6854825"/>
            <a:chOff x="0" y="0"/>
            <a:chExt cx="7676" cy="4318"/>
          </a:xfrm>
        </p:grpSpPr>
        <p:sp>
          <p:nvSpPr>
            <p:cNvPr id="6146"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6147"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6148"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6149"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6150"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sp>
        <p:nvSpPr>
          <p:cNvPr id="6151" name="Rectangle 7"/>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6152" name="Rectangle 8"/>
          <p:cNvSpPr>
            <a:spLocks noGrp="1" noChangeArrowheads="1"/>
          </p:cNvSpPr>
          <p:nvPr>
            <p:ph type="body" idx="1"/>
          </p:nvPr>
        </p:nvSpPr>
        <p:spPr bwMode="auto">
          <a:xfrm>
            <a:off x="530225" y="1524000"/>
            <a:ext cx="11123613" cy="441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6153" name="Rectangle 9"/>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6154" name="Rectangle 10"/>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6155" name="Rectangle 11"/>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973507DB-412B-46F1-8608-60E318B6C56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169" name="Group 1"/>
          <p:cNvGrpSpPr>
            <a:grpSpLocks/>
          </p:cNvGrpSpPr>
          <p:nvPr/>
        </p:nvGrpSpPr>
        <p:grpSpPr bwMode="auto">
          <a:xfrm>
            <a:off x="0" y="0"/>
            <a:ext cx="12185650" cy="6854825"/>
            <a:chOff x="0" y="0"/>
            <a:chExt cx="7676" cy="4318"/>
          </a:xfrm>
        </p:grpSpPr>
        <p:sp>
          <p:nvSpPr>
            <p:cNvPr id="7170"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7171"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7172"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7173"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7174"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717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6" name="Rectangle 8"/>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7177" name="Rectangle 9"/>
          <p:cNvSpPr>
            <a:spLocks noGrp="1" noChangeArrowheads="1"/>
          </p:cNvSpPr>
          <p:nvPr>
            <p:ph type="body" idx="1"/>
          </p:nvPr>
        </p:nvSpPr>
        <p:spPr bwMode="auto">
          <a:xfrm>
            <a:off x="530225" y="1981200"/>
            <a:ext cx="11123613"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7178" name="Rectangle 10"/>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7179" name="Rectangle 11"/>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7180" name="Rectangle 12"/>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BE3D6F58-2E95-49D0-BE75-749BE605259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193" name="Group 1"/>
          <p:cNvGrpSpPr>
            <a:grpSpLocks/>
          </p:cNvGrpSpPr>
          <p:nvPr/>
        </p:nvGrpSpPr>
        <p:grpSpPr bwMode="auto">
          <a:xfrm>
            <a:off x="0" y="0"/>
            <a:ext cx="12185650" cy="6854825"/>
            <a:chOff x="0" y="0"/>
            <a:chExt cx="7676" cy="4318"/>
          </a:xfrm>
        </p:grpSpPr>
        <p:sp>
          <p:nvSpPr>
            <p:cNvPr id="8194"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8195"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8196"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8197"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8198"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8199"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0" name="Line 8"/>
          <p:cNvSpPr>
            <a:spLocks noChangeShapeType="1"/>
          </p:cNvSpPr>
          <p:nvPr/>
        </p:nvSpPr>
        <p:spPr bwMode="auto">
          <a:xfrm>
            <a:off x="6094413" y="1524000"/>
            <a:ext cx="1587" cy="4419600"/>
          </a:xfrm>
          <a:prstGeom prst="line">
            <a:avLst/>
          </a:prstGeom>
          <a:noFill/>
          <a:ln w="19080" cap="flat">
            <a:solidFill>
              <a:srgbClr val="DCE3E4"/>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01" name="Rectangle 9"/>
          <p:cNvSpPr>
            <a:spLocks noGrp="1" noChangeArrowheads="1"/>
          </p:cNvSpPr>
          <p:nvPr>
            <p:ph type="body" idx="1"/>
          </p:nvPr>
        </p:nvSpPr>
        <p:spPr bwMode="auto">
          <a:xfrm>
            <a:off x="531813" y="1524000"/>
            <a:ext cx="54102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8202" name="Rectangle 10"/>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8203" name="Rectangle 11"/>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8204" name="Rectangle 12"/>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D6E7EED2-BFAC-4EDF-A4C4-9DAB01603428}" type="slidenum">
              <a:rPr lang="en-US" altLang="en-US"/>
              <a:pPr/>
              <a:t>‹#›</a:t>
            </a:fld>
            <a:endParaRPr lang="en-US" altLang="en-US"/>
          </a:p>
        </p:txBody>
      </p:sp>
      <p:sp>
        <p:nvSpPr>
          <p:cNvPr id="8205" name="Rectangle 13"/>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217" name="Group 1"/>
          <p:cNvGrpSpPr>
            <a:grpSpLocks/>
          </p:cNvGrpSpPr>
          <p:nvPr/>
        </p:nvGrpSpPr>
        <p:grpSpPr bwMode="auto">
          <a:xfrm>
            <a:off x="0" y="0"/>
            <a:ext cx="12185650" cy="6854825"/>
            <a:chOff x="0" y="0"/>
            <a:chExt cx="7676" cy="4318"/>
          </a:xfrm>
        </p:grpSpPr>
        <p:sp>
          <p:nvSpPr>
            <p:cNvPr id="9218" name="Rectangle 2"/>
            <p:cNvSpPr>
              <a:spLocks noChangeArrowheads="1"/>
            </p:cNvSpPr>
            <p:nvPr/>
          </p:nvSpPr>
          <p:spPr bwMode="auto">
            <a:xfrm>
              <a:off x="0"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9219" name="Rectangle 3"/>
            <p:cNvSpPr>
              <a:spLocks noChangeArrowheads="1"/>
            </p:cNvSpPr>
            <p:nvPr/>
          </p:nvSpPr>
          <p:spPr bwMode="auto">
            <a:xfrm>
              <a:off x="7556" y="0"/>
              <a:ext cx="120" cy="4318"/>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9220" name="Rectangle 4"/>
            <p:cNvSpPr>
              <a:spLocks noChangeArrowheads="1"/>
            </p:cNvSpPr>
            <p:nvPr/>
          </p:nvSpPr>
          <p:spPr bwMode="auto">
            <a:xfrm>
              <a:off x="0" y="4032"/>
              <a:ext cx="7676" cy="286"/>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9221" name="Rectangle 5"/>
            <p:cNvSpPr>
              <a:spLocks noChangeArrowheads="1"/>
            </p:cNvSpPr>
            <p:nvPr/>
          </p:nvSpPr>
          <p:spPr bwMode="auto">
            <a:xfrm>
              <a:off x="0" y="0"/>
              <a:ext cx="7676" cy="119"/>
            </a:xfrm>
            <a:prstGeom prst="rect">
              <a:avLst/>
            </a:prstGeom>
            <a:solidFill>
              <a:srgbClr val="DCE3E4"/>
            </a:solidFill>
            <a:ln>
              <a:noFill/>
            </a:ln>
            <a:effectLst>
              <a:outerShdw dist="23040" dir="5400000" algn="ctr" rotWithShape="0">
                <a:srgbClr val="000000">
                  <a:alpha val="35036"/>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9222" name="Rectangle 6"/>
          <p:cNvSpPr>
            <a:spLocks noChangeArrowheads="1"/>
          </p:cNvSpPr>
          <p:nvPr/>
        </p:nvSpPr>
        <p:spPr bwMode="auto">
          <a:xfrm>
            <a:off x="5376863" y="6556375"/>
            <a:ext cx="3200400"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r>
              <a:rPr lang="en-US" altLang="en-US" sz="900">
                <a:solidFill>
                  <a:srgbClr val="5F5F5F"/>
                </a:solidFill>
                <a:latin typeface="Calibri" panose="020F0502020204030204" pitchFamily="34" charset="0"/>
              </a:rPr>
              <a:t>Copyright © 2016, Oracle and/or its affiliates. All rights reserved.  |</a:t>
            </a:r>
          </a:p>
        </p:txBody>
      </p:sp>
      <p:pic>
        <p:nvPicPr>
          <p:cNvPr id="9223"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225" y="6264275"/>
            <a:ext cx="1624013" cy="59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4" name="Rectangle 8"/>
          <p:cNvSpPr>
            <a:spLocks noGrp="1" noChangeArrowheads="1"/>
          </p:cNvSpPr>
          <p:nvPr>
            <p:ph type="dt"/>
          </p:nvPr>
        </p:nvSpPr>
        <p:spPr bwMode="auto">
          <a:xfrm>
            <a:off x="4181475" y="6556375"/>
            <a:ext cx="122237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tabLst>
                <a:tab pos="457200" algn="l"/>
                <a:tab pos="914400" algn="l"/>
              </a:tabLst>
              <a:defRPr sz="900">
                <a:solidFill>
                  <a:srgbClr val="5F5F5F"/>
                </a:solidFill>
                <a:latin typeface="+mn-lt"/>
                <a:cs typeface="DejaVu Sans" charset="0"/>
              </a:defRPr>
            </a:lvl1pPr>
          </a:lstStyle>
          <a:p>
            <a:r>
              <a:rPr lang="en-US" altLang="en-US"/>
              <a:t>26/03/15</a:t>
            </a:r>
          </a:p>
        </p:txBody>
      </p:sp>
      <p:sp>
        <p:nvSpPr>
          <p:cNvPr id="9225" name="Rectangle 9"/>
          <p:cNvSpPr>
            <a:spLocks noGrp="1" noChangeArrowheads="1"/>
          </p:cNvSpPr>
          <p:nvPr>
            <p:ph type="ftr"/>
          </p:nvPr>
        </p:nvSpPr>
        <p:spPr bwMode="auto">
          <a:xfrm>
            <a:off x="8621713" y="6556375"/>
            <a:ext cx="27400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hangingPunct="1">
              <a:lnSpc>
                <a:spcPct val="100000"/>
              </a:lnSpc>
              <a:buClrTx/>
              <a:buFontTx/>
              <a:buNone/>
              <a:tabLst>
                <a:tab pos="457200" algn="l"/>
                <a:tab pos="914400" algn="l"/>
                <a:tab pos="1371600" algn="l"/>
                <a:tab pos="1828800" algn="l"/>
                <a:tab pos="2286000" algn="l"/>
              </a:tabLst>
              <a:defRPr sz="900">
                <a:solidFill>
                  <a:srgbClr val="5F5F5F"/>
                </a:solidFill>
                <a:latin typeface="+mn-lt"/>
                <a:cs typeface="DejaVu Sans" charset="0"/>
              </a:defRPr>
            </a:lvl1pPr>
          </a:lstStyle>
          <a:p>
            <a:r>
              <a:rPr lang="en-US" altLang="en-US"/>
              <a:t>Oracle Confidential – Internal</a:t>
            </a:r>
          </a:p>
        </p:txBody>
      </p:sp>
      <p:sp>
        <p:nvSpPr>
          <p:cNvPr id="9226" name="Rectangle 10"/>
          <p:cNvSpPr>
            <a:spLocks noGrp="1" noChangeArrowheads="1"/>
          </p:cNvSpPr>
          <p:nvPr>
            <p:ph type="sldNum"/>
          </p:nvPr>
        </p:nvSpPr>
        <p:spPr bwMode="auto">
          <a:xfrm>
            <a:off x="11276013" y="6556375"/>
            <a:ext cx="377825"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hangingPunct="1">
              <a:lnSpc>
                <a:spcPct val="100000"/>
              </a:lnSpc>
              <a:buClrTx/>
              <a:buFontTx/>
              <a:buNone/>
              <a:defRPr sz="900">
                <a:solidFill>
                  <a:srgbClr val="5F5F5F"/>
                </a:solidFill>
                <a:latin typeface="+mn-lt"/>
                <a:cs typeface="DejaVu Sans" charset="0"/>
              </a:defRPr>
            </a:lvl1pPr>
          </a:lstStyle>
          <a:p>
            <a:fld id="{DA7F1732-B596-41C6-99CE-6AF14D3D8990}" type="slidenum">
              <a:rPr lang="en-US" altLang="en-US"/>
              <a:pPr/>
              <a:t>‹#›</a:t>
            </a:fld>
            <a:endParaRPr lang="en-US" altLang="en-US"/>
          </a:p>
        </p:txBody>
      </p:sp>
      <p:sp>
        <p:nvSpPr>
          <p:cNvPr id="9227" name="Rectangle 11"/>
          <p:cNvSpPr>
            <a:spLocks noGrp="1" noChangeArrowheads="1"/>
          </p:cNvSpPr>
          <p:nvPr>
            <p:ph type="title"/>
          </p:nvPr>
        </p:nvSpPr>
        <p:spPr bwMode="auto">
          <a:xfrm>
            <a:off x="531813" y="406400"/>
            <a:ext cx="111220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GB" altLang="en-US" smtClean="0"/>
              <a:t>Click to edit the title text format</a:t>
            </a:r>
          </a:p>
        </p:txBody>
      </p:sp>
      <p:sp>
        <p:nvSpPr>
          <p:cNvPr id="9228" name="Rectangle 12"/>
          <p:cNvSpPr>
            <a:spLocks noGrp="1" noChangeArrowheads="1"/>
          </p:cNvSpPr>
          <p:nvPr>
            <p:ph type="body" idx="1"/>
          </p:nvPr>
        </p:nvSpPr>
        <p:spPr bwMode="auto">
          <a:xfrm>
            <a:off x="609600" y="1604963"/>
            <a:ext cx="10966450" cy="397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9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p:txStyles>
    <p:titleStyle>
      <a:lvl1pPr algn="l" defTabSz="457200" rtl="0" fontAlgn="base">
        <a:lnSpc>
          <a:spcPct val="83000"/>
        </a:lnSpc>
        <a:spcBef>
          <a:spcPct val="0"/>
        </a:spcBef>
        <a:spcAft>
          <a:spcPct val="0"/>
        </a:spcAft>
        <a:buClr>
          <a:srgbClr val="000000"/>
        </a:buClr>
        <a:buSzPct val="100000"/>
        <a:buFont typeface="Times New Roman" panose="02020603050405020304" pitchFamily="18" charset="0"/>
        <a:defRPr kern="1200">
          <a:solidFill>
            <a:srgbClr val="5F5F5F"/>
          </a:solidFill>
          <a:latin typeface="+mj-lt"/>
          <a:ea typeface="+mj-ea"/>
          <a:cs typeface="+mj-cs"/>
        </a:defRPr>
      </a:lvl1pPr>
      <a:lvl2pPr marL="742950" indent="-28575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2pPr>
      <a:lvl3pPr marL="1143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3pPr>
      <a:lvl4pPr marL="1600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4pPr>
      <a:lvl5pPr marL="20574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5pPr>
      <a:lvl6pPr marL="25146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6pPr>
      <a:lvl7pPr marL="29718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7pPr>
      <a:lvl8pPr marL="34290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8pPr>
      <a:lvl9pPr marL="3886200" indent="-228600" algn="l" defTabSz="457200" rtl="0" fontAlgn="base">
        <a:lnSpc>
          <a:spcPct val="83000"/>
        </a:lnSpc>
        <a:spcBef>
          <a:spcPct val="0"/>
        </a:spcBef>
        <a:spcAft>
          <a:spcPct val="0"/>
        </a:spcAft>
        <a:buClr>
          <a:srgbClr val="000000"/>
        </a:buClr>
        <a:buSzPct val="100000"/>
        <a:buFont typeface="Times New Roman" panose="02020603050405020304" pitchFamily="18" charset="0"/>
        <a:defRPr>
          <a:solidFill>
            <a:srgbClr val="5F5F5F"/>
          </a:solidFill>
          <a:latin typeface="Calibri" panose="020F0502020204030204" pitchFamily="34" charset="0"/>
          <a:cs typeface="WenQuanYi Zen Hei Sharp" charset="0"/>
        </a:defRPr>
      </a:lvl9pPr>
    </p:titleStyle>
    <p:bodyStyle>
      <a:lvl1pPr marL="342900" indent="-342900" algn="l" defTabSz="457200" rtl="0" fontAlgn="base">
        <a:lnSpc>
          <a:spcPct val="75000"/>
        </a:lnSpc>
        <a:spcBef>
          <a:spcPts val="1425"/>
        </a:spcBef>
        <a:spcAft>
          <a:spcPct val="0"/>
        </a:spcAft>
        <a:buClr>
          <a:srgbClr val="000000"/>
        </a:buClr>
        <a:buSzPct val="100000"/>
        <a:buFont typeface="Times New Roman" panose="02020603050405020304" pitchFamily="18" charset="0"/>
        <a:defRPr sz="2800" kern="1200">
          <a:solidFill>
            <a:srgbClr val="5F5F5F"/>
          </a:solidFill>
          <a:latin typeface="+mn-lt"/>
          <a:ea typeface="+mn-ea"/>
          <a:cs typeface="+mn-cs"/>
        </a:defRPr>
      </a:lvl1pPr>
      <a:lvl2pPr marL="742950" indent="-285750" algn="l" defTabSz="457200" rtl="0" fontAlgn="base">
        <a:lnSpc>
          <a:spcPct val="75000"/>
        </a:lnSpc>
        <a:spcBef>
          <a:spcPts val="113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2pPr>
      <a:lvl3pPr marL="1143000" indent="-228600" algn="l" defTabSz="457200" rtl="0" fontAlgn="base">
        <a:lnSpc>
          <a:spcPct val="75000"/>
        </a:lnSpc>
        <a:spcBef>
          <a:spcPts val="850"/>
        </a:spcBef>
        <a:spcAft>
          <a:spcPct val="0"/>
        </a:spcAft>
        <a:buClr>
          <a:srgbClr val="000000"/>
        </a:buClr>
        <a:buSzPct val="100000"/>
        <a:buFont typeface="Times New Roman" panose="02020603050405020304" pitchFamily="18" charset="0"/>
        <a:defRPr kern="1200">
          <a:solidFill>
            <a:srgbClr val="5F5F5F"/>
          </a:solidFill>
          <a:latin typeface="+mn-lt"/>
          <a:ea typeface="+mn-ea"/>
          <a:cs typeface="+mn-cs"/>
        </a:defRPr>
      </a:lvl3pPr>
      <a:lvl4pPr marL="1600200" indent="-228600" algn="l" defTabSz="457200" rtl="0" fontAlgn="base">
        <a:lnSpc>
          <a:spcPct val="75000"/>
        </a:lnSpc>
        <a:spcBef>
          <a:spcPts val="575"/>
        </a:spcBef>
        <a:spcAft>
          <a:spcPct val="0"/>
        </a:spcAft>
        <a:buClr>
          <a:srgbClr val="000000"/>
        </a:buClr>
        <a:buSzPct val="100000"/>
        <a:buFont typeface="Times New Roman" panose="02020603050405020304" pitchFamily="18" charset="0"/>
        <a:defRPr sz="1600" kern="1200">
          <a:solidFill>
            <a:srgbClr val="5F5F5F"/>
          </a:solidFill>
          <a:latin typeface="+mn-lt"/>
          <a:ea typeface="+mn-ea"/>
          <a:cs typeface="+mn-cs"/>
        </a:defRPr>
      </a:lvl4pPr>
      <a:lvl5pPr marL="2057400" indent="-228600" algn="l" defTabSz="457200" rtl="0" fontAlgn="base">
        <a:lnSpc>
          <a:spcPct val="75000"/>
        </a:lnSpc>
        <a:spcBef>
          <a:spcPts val="288"/>
        </a:spcBef>
        <a:spcAft>
          <a:spcPct val="0"/>
        </a:spcAft>
        <a:buClr>
          <a:srgbClr val="000000"/>
        </a:buClr>
        <a:buSzPct val="100000"/>
        <a:buFont typeface="Times New Roman" panose="02020603050405020304" pitchFamily="18" charset="0"/>
        <a:defRPr sz="20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6.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6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5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5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7.png"/><Relationship Id="rId2" Type="http://schemas.openxmlformats.org/officeDocument/2006/relationships/notesSlide" Target="../notesSlides/notesSlide24.xml"/><Relationship Id="rId16" Type="http://schemas.openxmlformats.org/officeDocument/2006/relationships/image" Target="../media/image36.png"/><Relationship Id="rId1" Type="http://schemas.openxmlformats.org/officeDocument/2006/relationships/slideLayout" Target="../slideLayouts/slideLayout16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6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5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6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hyperlink" Target="https://www.docker.com/blog/docker-101-introduction-docker-webinar-recap/" TargetMode="External"/><Relationship Id="rId2" Type="http://schemas.openxmlformats.org/officeDocument/2006/relationships/notesSlide" Target="../notesSlides/notesSlide29.xml"/><Relationship Id="rId1" Type="http://schemas.openxmlformats.org/officeDocument/2006/relationships/slideLayout" Target="../slideLayouts/slideLayout173.xml"/><Relationship Id="rId5" Type="http://schemas.openxmlformats.org/officeDocument/2006/relationships/image" Target="../media/image7.png"/><Relationship Id="rId4" Type="http://schemas.openxmlformats.org/officeDocument/2006/relationships/hyperlink" Target="https://www.digitalocean.com/community/tutorials/how-to-install-and-use-docker-on-centos-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61.xml"/><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1.xml"/><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idx="4294967295"/>
          </p:nvPr>
        </p:nvSpPr>
        <p:spPr>
          <a:xfrm>
            <a:off x="549275" y="352425"/>
            <a:ext cx="10620375" cy="468313"/>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4800" b="1">
                <a:latin typeface="Calibri" panose="020F0502020204030204" pitchFamily="34" charset="0"/>
              </a:rPr>
              <a:t/>
            </a:r>
            <a:br>
              <a:rPr lang="en-US" altLang="en-US" sz="4800" b="1">
                <a:latin typeface="Calibri" panose="020F0502020204030204" pitchFamily="34" charset="0"/>
              </a:rPr>
            </a:br>
            <a:r>
              <a:rPr lang="en-US" altLang="en-US" sz="4800" b="1">
                <a:solidFill>
                  <a:srgbClr val="404040"/>
                </a:solidFill>
                <a:latin typeface="Calibri" panose="020F0502020204030204" pitchFamily="34" charset="0"/>
              </a:rPr>
              <a:t>Introduction to Docker Containers</a:t>
            </a:r>
          </a:p>
        </p:txBody>
      </p:sp>
      <p:sp>
        <p:nvSpPr>
          <p:cNvPr id="18434" name="Rectangle 2"/>
          <p:cNvSpPr>
            <a:spLocks noGrp="1" noChangeArrowheads="1"/>
          </p:cNvSpPr>
          <p:nvPr>
            <p:ph type="subTitle" idx="4294967295"/>
          </p:nvPr>
        </p:nvSpPr>
        <p:spPr>
          <a:xfrm>
            <a:off x="261938" y="4737100"/>
            <a:ext cx="9601200" cy="914400"/>
          </a:xfrm>
          <a:ln/>
        </p:spPr>
        <p:txBody>
          <a:bodyPr tIns="0"/>
          <a:lstStyle/>
          <a:p>
            <a:pPr marL="0" indent="0" hangingPunct="1">
              <a:lnSpc>
                <a:spcPct val="90000"/>
              </a:lnSpc>
              <a:spcBef>
                <a:spcPct val="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144000" algn="l"/>
                <a:tab pos="9601200" algn="l"/>
              </a:tabLst>
            </a:pPr>
            <a:endParaRPr lang="en-US" altLang="en-US" sz="2400" b="1">
              <a:solidFill>
                <a:srgbClr val="404040"/>
              </a:solidFill>
              <a:latin typeface="Calibri" panose="020F0502020204030204" pitchFamily="34" charset="0"/>
            </a:endParaRPr>
          </a:p>
          <a:p>
            <a:pPr marL="0" indent="0" hangingPunct="1">
              <a:lnSpc>
                <a:spcPct val="90000"/>
              </a:lnSpc>
              <a:spcBef>
                <a:spcPct val="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144000" algn="l"/>
                <a:tab pos="9601200" algn="l"/>
              </a:tabLst>
            </a:pPr>
            <a:endParaRPr lang="en-US" altLang="en-US" sz="2800" b="1">
              <a:solidFill>
                <a:srgbClr val="FFFFFF"/>
              </a:solidFill>
              <a:latin typeface="Calibri" panose="020F0502020204030204" pitchFamily="34" charset="0"/>
            </a:endParaRPr>
          </a:p>
          <a:p>
            <a:pPr marL="0" indent="0" hangingPunct="1">
              <a:lnSpc>
                <a:spcPct val="90000"/>
              </a:lnSpc>
              <a:spcBef>
                <a:spcPct val="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144000" algn="l"/>
                <a:tab pos="9601200" algn="l"/>
              </a:tabLst>
            </a:pPr>
            <a:endParaRPr lang="en-US" altLang="en-US" sz="2800" b="1">
              <a:solidFill>
                <a:srgbClr val="FFFFFF"/>
              </a:solidFill>
              <a:latin typeface="Calibri" panose="020F0502020204030204" pitchFamily="34" charset="0"/>
            </a:endParaRPr>
          </a:p>
        </p:txBody>
      </p:sp>
      <p:sp>
        <p:nvSpPr>
          <p:cNvPr id="18436" name="Rectangle 4"/>
          <p:cNvSpPr>
            <a:spLocks noChangeArrowheads="1"/>
          </p:cNvSpPr>
          <p:nvPr/>
        </p:nvSpPr>
        <p:spPr bwMode="auto">
          <a:xfrm>
            <a:off x="6353175" y="6670675"/>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37" name="Rectangle 5"/>
          <p:cNvSpPr>
            <a:spLocks noChangeArrowheads="1"/>
          </p:cNvSpPr>
          <p:nvPr/>
        </p:nvSpPr>
        <p:spPr bwMode="auto">
          <a:xfrm>
            <a:off x="6208713" y="664845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025" y="1665288"/>
            <a:ext cx="3336925" cy="2760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WordArt 9"/>
          <p:cNvSpPr>
            <a:spLocks noChangeArrowheads="1" noChangeShapeType="1" noTextEdit="1"/>
          </p:cNvSpPr>
          <p:nvPr/>
        </p:nvSpPr>
        <p:spPr bwMode="auto">
          <a:xfrm>
            <a:off x="2284412" y="5105400"/>
            <a:ext cx="3124200" cy="838200"/>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a:spLocks noGrp="1" noChangeArrowheads="1"/>
          </p:cNvSpPr>
          <p:nvPr>
            <p:ph type="title" idx="4294967295"/>
          </p:nvPr>
        </p:nvSpPr>
        <p:spPr>
          <a:xfrm>
            <a:off x="531813" y="185738"/>
            <a:ext cx="11125200" cy="546100"/>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Architecture</a:t>
            </a:r>
          </a:p>
        </p:txBody>
      </p:sp>
      <p:sp>
        <p:nvSpPr>
          <p:cNvPr id="27650" name="Text Box 2"/>
          <p:cNvSpPr txBox="1">
            <a:spLocks noChangeArrowheads="1"/>
          </p:cNvSpPr>
          <p:nvPr/>
        </p:nvSpPr>
        <p:spPr bwMode="auto">
          <a:xfrm>
            <a:off x="530225" y="1524000"/>
            <a:ext cx="11126788"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a:lnSpc>
                <a:spcPct val="100000"/>
              </a:lnSpc>
              <a:spcBef>
                <a:spcPts val="1288"/>
              </a:spcBef>
              <a:buClrTx/>
              <a:buFontTx/>
              <a:buNone/>
            </a:pPr>
            <a:endParaRPr lang="en-US" altLang="en-US" sz="2400">
              <a:solidFill>
                <a:srgbClr val="5F5F5F"/>
              </a:solidFill>
              <a:latin typeface="Calibri" panose="020F0502020204030204" pitchFamily="34" charset="0"/>
              <a:cs typeface="DejaVu Sans" charset="0"/>
            </a:endParaRPr>
          </a:p>
          <a:p>
            <a:pPr marL="228600" indent="-225425" hangingPunct="1">
              <a:lnSpc>
                <a:spcPct val="90000"/>
              </a:lnSpc>
              <a:spcBef>
                <a:spcPts val="1200"/>
              </a:spcBef>
              <a:buClrTx/>
              <a:buFontTx/>
              <a:buNone/>
            </a:pPr>
            <a:endParaRPr lang="en-US" altLang="en-US" sz="2400">
              <a:solidFill>
                <a:srgbClr val="5F5F5F"/>
              </a:solidFill>
              <a:latin typeface="Calibri" panose="020F0502020204030204" pitchFamily="34" charset="0"/>
              <a:cs typeface="DejaVu Sans" charset="0"/>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8" y="1176338"/>
            <a:ext cx="6905625" cy="3670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p:cNvSpPr>
            <a:spLocks noChangeArrowheads="1"/>
          </p:cNvSpPr>
          <p:nvPr/>
        </p:nvSpPr>
        <p:spPr bwMode="auto">
          <a:xfrm>
            <a:off x="458788" y="1082675"/>
            <a:ext cx="4772025" cy="4973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Docker client – Command Line Interface (CLI) for interfacing with the Docker</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Dockerfile – Text file of Docker instructions used to assemble a Docker Image</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Image – Hierarchies of files built from a Dockerfile, the file used as input to the docker build command</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Container – Running instance of an Image using the docker run command</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Registry – Image repository </a:t>
            </a:r>
          </a:p>
          <a:p>
            <a:pPr indent="-225425" hangingPunct="1">
              <a:lnSpc>
                <a:spcPct val="90000"/>
              </a:lnSpc>
              <a:spcBef>
                <a:spcPts val="1200"/>
              </a:spcBef>
              <a:buClrTx/>
              <a:buFontTx/>
              <a:buNone/>
            </a:pPr>
            <a:endParaRPr lang="en-US" altLang="en-US" sz="2400">
              <a:solidFill>
                <a:srgbClr val="5F5F5F"/>
              </a:solidFill>
              <a:latin typeface="Calibri" panose="020F0502020204030204" pitchFamily="34"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endParaRPr>
          </a:p>
          <a:p>
            <a:pPr indent="-225425" hangingPunct="1">
              <a:lnSpc>
                <a:spcPct val="90000"/>
              </a:lnSpc>
              <a:spcBef>
                <a:spcPts val="1200"/>
              </a:spcBef>
              <a:buClrTx/>
              <a:buFontTx/>
              <a:buNone/>
            </a:pPr>
            <a:endParaRPr lang="en-US" altLang="en-US" sz="2800">
              <a:solidFill>
                <a:srgbClr val="5F5F5F"/>
              </a:solidFill>
              <a:latin typeface="Calibri" panose="020F0502020204030204" pitchFamily="34" charset="0"/>
            </a:endParaRPr>
          </a:p>
        </p:txBody>
      </p:sp>
      <p:sp>
        <p:nvSpPr>
          <p:cNvPr id="27653" name="WordArt 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531813" y="261938"/>
            <a:ext cx="11125200" cy="508000"/>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Engine</a:t>
            </a:r>
          </a:p>
        </p:txBody>
      </p:sp>
      <p:sp>
        <p:nvSpPr>
          <p:cNvPr id="28674" name="Text Box 2"/>
          <p:cNvSpPr txBox="1">
            <a:spLocks noChangeArrowheads="1"/>
          </p:cNvSpPr>
          <p:nvPr/>
        </p:nvSpPr>
        <p:spPr bwMode="auto">
          <a:xfrm>
            <a:off x="530225" y="1524000"/>
            <a:ext cx="4965700"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Container execution and admin</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Uses Linux Kernel namespaces and control groups</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Namespaces provide for isolated workspace</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913" y="1052513"/>
            <a:ext cx="4975225" cy="4040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6"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550863" y="152400"/>
            <a:ext cx="11125200" cy="579438"/>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Features…. </a:t>
            </a:r>
          </a:p>
        </p:txBody>
      </p:sp>
      <p:sp>
        <p:nvSpPr>
          <p:cNvPr id="29698" name="Text Box 2"/>
          <p:cNvSpPr txBox="1">
            <a:spLocks noChangeArrowheads="1"/>
          </p:cNvSpPr>
          <p:nvPr/>
        </p:nvSpPr>
        <p:spPr bwMode="auto">
          <a:xfrm>
            <a:off x="731838" y="898525"/>
            <a:ext cx="1106487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marL="957263" indent="-18097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Light-Weight</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Minimal overhead (cpu/io/network)</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Based on Linux containers</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Decrease storage consumption</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Uses layered filesystem to save space (AUFS/LVM)</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Portable</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Run it Everywhere! -  Linux, Mac OS or Windows operating system that has Docker installed.</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Raspberry pi support.</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Move from one environment to another by using the same Docker technology.</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Self-sufficient</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A Docker container contains everything it needs to run</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Minimal Base OS</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Libraries and frameworks</a:t>
            </a:r>
          </a:p>
          <a:p>
            <a:pPr lvl="3"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A Docker container should be able to run anywhere that Docker can run. </a:t>
            </a:r>
          </a:p>
          <a:p>
            <a:pPr lvl="3" hangingPunct="1">
              <a:lnSpc>
                <a:spcPct val="90000"/>
              </a:lnSpc>
              <a:spcBef>
                <a:spcPts val="600"/>
              </a:spcBef>
              <a:buClr>
                <a:srgbClr val="9F9F9F"/>
              </a:buClr>
              <a:buFont typeface="Arial" panose="020B0604020202020204" pitchFamily="34" charset="0"/>
              <a:buChar char="–"/>
            </a:pPr>
            <a:endParaRPr lang="en-US" altLang="en-US">
              <a:solidFill>
                <a:srgbClr val="5F5F5F"/>
              </a:solidFill>
              <a:latin typeface="Calibri" panose="020F0502020204030204" pitchFamily="34" charset="0"/>
              <a:cs typeface="DejaVu Sans" charset="0"/>
            </a:endParaRPr>
          </a:p>
        </p:txBody>
      </p:sp>
      <p:sp>
        <p:nvSpPr>
          <p:cNvPr id="29699"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255588" y="111125"/>
            <a:ext cx="11125200" cy="633413"/>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Common Terms and commands:</a:t>
            </a:r>
          </a:p>
        </p:txBody>
      </p:sp>
      <p:sp>
        <p:nvSpPr>
          <p:cNvPr id="30722" name="Text Box 2"/>
          <p:cNvSpPr txBox="1">
            <a:spLocks noChangeArrowheads="1"/>
          </p:cNvSpPr>
          <p:nvPr/>
        </p:nvSpPr>
        <p:spPr bwMode="auto">
          <a:xfrm>
            <a:off x="550863" y="1260475"/>
            <a:ext cx="11126787"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Docker Engine – Docker Deamon, Docker Registry, CLI.</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Image – operating systems kernels supplied for a specific instance type / application. </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Container – an application running from an image.</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DockerFile – a text file with a list of steps to perform to create an image.</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Docker Hub – Docker Registry and Repository used for download and share images.</a:t>
            </a: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p:txBody>
      </p:sp>
      <p:sp>
        <p:nvSpPr>
          <p:cNvPr id="30723"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350838" y="1414463"/>
            <a:ext cx="7329487" cy="2100262"/>
          </a:xfrm>
          <a:prstGeom prst="rect">
            <a:avLst/>
          </a:prstGeom>
          <a:noFill/>
          <a:ln>
            <a:noFill/>
          </a:ln>
          <a:effectLst/>
          <a:extLst>
            <a:ext uri="{909E8E84-426E-40DD-AFC4-6F175D3DCCD1}">
              <a14:hiddenFill xmlns:a14="http://schemas.microsoft.com/office/drawing/2010/main">
                <a:blipFill dpi="0" rotWithShape="0">
                  <a:blip/>
                  <a:srcRect t="14981" r="8833" b="6633"/>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p:cNvSpPr>
            <a:spLocks noGrp="1" noChangeArrowheads="1"/>
          </p:cNvSpPr>
          <p:nvPr>
            <p:ph type="title" idx="4294967295"/>
          </p:nvPr>
        </p:nvSpPr>
        <p:spPr>
          <a:xfrm>
            <a:off x="274638" y="274638"/>
            <a:ext cx="8504237" cy="406400"/>
          </a:xfrm>
          <a:ln/>
        </p:spPr>
        <p:txBody>
          <a:bodyPr tIns="167760" anchor="t"/>
          <a:lstStyle/>
          <a:p>
            <a:pPr algn="l" hangingPunct="1">
              <a:lnSpc>
                <a:spcPct val="6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000" b="1">
                <a:solidFill>
                  <a:srgbClr val="5F5F5F"/>
                </a:solidFill>
                <a:latin typeface="Calibri" panose="020F0502020204030204" pitchFamily="34" charset="0"/>
              </a:rPr>
              <a:t>Dockerfile ……</a:t>
            </a:r>
          </a:p>
        </p:txBody>
      </p:sp>
      <p:sp>
        <p:nvSpPr>
          <p:cNvPr id="31747" name="Text Box 3"/>
          <p:cNvSpPr txBox="1">
            <a:spLocks noChangeArrowheads="1"/>
          </p:cNvSpPr>
          <p:nvPr/>
        </p:nvSpPr>
        <p:spPr bwMode="auto">
          <a:xfrm>
            <a:off x="274638" y="1006475"/>
            <a:ext cx="11382375" cy="493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  Like a Makefile (shell script with keywords)</a:t>
            </a:r>
            <a:br>
              <a:rPr lang="en-US" altLang="en-US" sz="2800">
                <a:solidFill>
                  <a:srgbClr val="5F5F5F"/>
                </a:solidFill>
                <a:latin typeface="Calibri" panose="020F0502020204030204" pitchFamily="34" charset="0"/>
                <a:cs typeface="DejaVu Sans" charset="0"/>
              </a:rPr>
            </a:br>
            <a:r>
              <a:rPr lang="en-US" altLang="en-US" sz="2800">
                <a:solidFill>
                  <a:srgbClr val="5F5F5F"/>
                </a:solidFill>
                <a:latin typeface="Calibri" panose="020F0502020204030204" pitchFamily="34" charset="0"/>
                <a:cs typeface="DejaVu Sans" charset="0"/>
              </a:rPr>
              <a:t/>
            </a:r>
            <a:br>
              <a:rPr lang="en-US" altLang="en-US" sz="2800">
                <a:solidFill>
                  <a:srgbClr val="5F5F5F"/>
                </a:solidFill>
                <a:latin typeface="Calibri" panose="020F0502020204030204" pitchFamily="34" charset="0"/>
                <a:cs typeface="DejaVu Sans" charset="0"/>
              </a:rPr>
            </a:br>
            <a:r>
              <a:rPr lang="en-US" altLang="en-US" sz="2800">
                <a:solidFill>
                  <a:srgbClr val="5F5F5F"/>
                </a:solidFill>
                <a:latin typeface="Calibri" panose="020F0502020204030204" pitchFamily="34" charset="0"/>
                <a:cs typeface="DejaVu Sans" charset="0"/>
              </a:rPr>
              <a:t/>
            </a:r>
            <a:br>
              <a:rPr lang="en-US" altLang="en-US" sz="2800">
                <a:solidFill>
                  <a:srgbClr val="5F5F5F"/>
                </a:solidFill>
                <a:latin typeface="Calibri" panose="020F0502020204030204" pitchFamily="34" charset="0"/>
                <a:cs typeface="DejaVu Sans" charset="0"/>
              </a:rPr>
            </a:br>
            <a:r>
              <a:rPr lang="en-US" altLang="en-US" sz="2800">
                <a:solidFill>
                  <a:srgbClr val="5F5F5F"/>
                </a:solidFill>
                <a:latin typeface="Calibri" panose="020F0502020204030204" pitchFamily="34" charset="0"/>
                <a:cs typeface="DejaVu Sans" charset="0"/>
              </a:rPr>
              <a:t/>
            </a:r>
            <a:br>
              <a:rPr lang="en-US" altLang="en-US" sz="2800">
                <a:solidFill>
                  <a:srgbClr val="5F5F5F"/>
                </a:solidFill>
                <a:latin typeface="Calibri" panose="020F0502020204030204" pitchFamily="34" charset="0"/>
                <a:cs typeface="DejaVu Sans" charset="0"/>
              </a:rPr>
            </a:br>
            <a:r>
              <a:rPr lang="en-US" altLang="en-US" sz="2800">
                <a:solidFill>
                  <a:srgbClr val="5F5F5F"/>
                </a:solidFill>
                <a:latin typeface="Calibri" panose="020F0502020204030204" pitchFamily="34" charset="0"/>
                <a:cs typeface="DejaVu Sans" charset="0"/>
              </a:rPr>
              <a:t/>
            </a:r>
            <a:br>
              <a:rPr lang="en-US" altLang="en-US" sz="2800">
                <a:solidFill>
                  <a:srgbClr val="5F5F5F"/>
                </a:solidFill>
                <a:latin typeface="Calibri" panose="020F0502020204030204" pitchFamily="34" charset="0"/>
                <a:cs typeface="DejaVu Sans" charset="0"/>
              </a:rPr>
            </a:br>
            <a:r>
              <a:rPr lang="en-US" altLang="en-US" sz="2800">
                <a:solidFill>
                  <a:srgbClr val="5F5F5F"/>
                </a:solidFill>
                <a:latin typeface="Calibri" panose="020F0502020204030204" pitchFamily="34" charset="0"/>
                <a:cs typeface="DejaVu Sans" charset="0"/>
              </a:rPr>
              <a:t>  </a:t>
            </a:r>
          </a:p>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  Extends from a Base Image  </a:t>
            </a:r>
          </a:p>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  Results in a new Docker Image  </a:t>
            </a:r>
          </a:p>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  Imperative, not Declarative</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A Docker file lists the steps needed to build an images</a:t>
            </a:r>
          </a:p>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 docker build is used to run a Docker file</a:t>
            </a: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p:txBody>
      </p:sp>
      <p:sp>
        <p:nvSpPr>
          <p:cNvPr id="31748"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1" name="WordArt 203"/>
          <p:cNvSpPr>
            <a:spLocks noChangeArrowheads="1" noChangeShapeType="1" noTextEdit="1"/>
          </p:cNvSpPr>
          <p:nvPr/>
        </p:nvSpPr>
        <p:spPr bwMode="auto">
          <a:xfrm>
            <a:off x="10440988" y="6286500"/>
            <a:ext cx="1504950" cy="306388"/>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205" name="TextShape 1"/>
          <p:cNvSpPr txBox="1"/>
          <p:nvPr/>
        </p:nvSpPr>
        <p:spPr>
          <a:xfrm>
            <a:off x="531720" y="-76200"/>
            <a:ext cx="11091600" cy="888480"/>
          </a:xfrm>
          <a:prstGeom prst="rect">
            <a:avLst/>
          </a:prstGeom>
          <a:noFill/>
          <a:ln>
            <a:noFill/>
          </a:ln>
        </p:spPr>
        <p:txBody>
          <a:bodyPr lIns="0" tIns="0" rIns="0" bIns="0" anchor="b"/>
          <a:lstStyle/>
          <a:p>
            <a:pPr>
              <a:lnSpc>
                <a:spcPct val="80000"/>
              </a:lnSpc>
            </a:pPr>
            <a:r>
              <a:rPr lang="en-US" sz="3600" b="0" strike="noStrike" spc="-1" dirty="0">
                <a:solidFill>
                  <a:srgbClr val="5F5F5F"/>
                </a:solidFill>
                <a:latin typeface="Calibri"/>
              </a:rPr>
              <a:t>History and Multi-Dimensional Evolution of Computing</a:t>
            </a:r>
          </a:p>
        </p:txBody>
      </p:sp>
      <p:sp>
        <p:nvSpPr>
          <p:cNvPr id="206" name="TextShape 2"/>
          <p:cNvSpPr txBox="1"/>
          <p:nvPr/>
        </p:nvSpPr>
        <p:spPr>
          <a:xfrm>
            <a:off x="11275920" y="6403920"/>
            <a:ext cx="381240" cy="182520"/>
          </a:xfrm>
          <a:prstGeom prst="rect">
            <a:avLst/>
          </a:prstGeom>
          <a:noFill/>
          <a:ln>
            <a:noFill/>
          </a:ln>
        </p:spPr>
        <p:txBody>
          <a:bodyPr lIns="0" tIns="0" rIns="0" bIns="0" anchor="ctr"/>
          <a:lstStyle/>
          <a:p>
            <a:pPr algn="r">
              <a:lnSpc>
                <a:spcPct val="100000"/>
              </a:lnSpc>
            </a:pPr>
            <a:fld id="{0FC7B0A8-7147-4A71-9A9C-1F8D3CCC2DA0}" type="slidenum">
              <a:rPr lang="en-US" sz="850" b="0" strike="noStrike" spc="-1">
                <a:solidFill>
                  <a:srgbClr val="5F5F5F"/>
                </a:solidFill>
                <a:latin typeface="Calibri"/>
              </a:rPr>
              <a:t>16</a:t>
            </a:fld>
            <a:endParaRPr lang="en-US" sz="850" b="0" strike="noStrike" spc="-1">
              <a:latin typeface="Times New Roman"/>
            </a:endParaRPr>
          </a:p>
        </p:txBody>
      </p:sp>
      <p:graphicFrame>
        <p:nvGraphicFramePr>
          <p:cNvPr id="207" name="Table 3"/>
          <p:cNvGraphicFramePr/>
          <p:nvPr>
            <p:extLst>
              <p:ext uri="{D42A27DB-BD31-4B8C-83A1-F6EECF244321}">
                <p14:modId xmlns:p14="http://schemas.microsoft.com/office/powerpoint/2010/main" val="2217304241"/>
              </p:ext>
            </p:extLst>
          </p:nvPr>
        </p:nvGraphicFramePr>
        <p:xfrm>
          <a:off x="531720" y="1143000"/>
          <a:ext cx="11373480" cy="4600440"/>
        </p:xfrm>
        <a:graphic>
          <a:graphicData uri="http://schemas.openxmlformats.org/drawingml/2006/table">
            <a:tbl>
              <a:tblPr/>
              <a:tblGrid>
                <a:gridCol w="2843280">
                  <a:extLst>
                    <a:ext uri="{9D8B030D-6E8A-4147-A177-3AD203B41FA5}">
                      <a16:colId xmlns:a16="http://schemas.microsoft.com/office/drawing/2014/main" val="20000"/>
                    </a:ext>
                  </a:extLst>
                </a:gridCol>
                <a:gridCol w="2843280">
                  <a:extLst>
                    <a:ext uri="{9D8B030D-6E8A-4147-A177-3AD203B41FA5}">
                      <a16:colId xmlns:a16="http://schemas.microsoft.com/office/drawing/2014/main" val="20001"/>
                    </a:ext>
                  </a:extLst>
                </a:gridCol>
                <a:gridCol w="2843280">
                  <a:extLst>
                    <a:ext uri="{9D8B030D-6E8A-4147-A177-3AD203B41FA5}">
                      <a16:colId xmlns:a16="http://schemas.microsoft.com/office/drawing/2014/main" val="20002"/>
                    </a:ext>
                  </a:extLst>
                </a:gridCol>
                <a:gridCol w="2843640">
                  <a:extLst>
                    <a:ext uri="{9D8B030D-6E8A-4147-A177-3AD203B41FA5}">
                      <a16:colId xmlns:a16="http://schemas.microsoft.com/office/drawing/2014/main" val="20003"/>
                    </a:ext>
                  </a:extLst>
                </a:gridCol>
              </a:tblGrid>
              <a:tr h="434880">
                <a:tc>
                  <a:txBody>
                    <a:bodyPr/>
                    <a:lstStyle/>
                    <a:p>
                      <a:pPr algn="ctr">
                        <a:lnSpc>
                          <a:spcPct val="100000"/>
                        </a:lnSpc>
                      </a:pPr>
                      <a:r>
                        <a:rPr lang="en-US" sz="1800" b="1" strike="noStrike" spc="-1">
                          <a:solidFill>
                            <a:srgbClr val="5F5F5F"/>
                          </a:solidFill>
                          <a:latin typeface="Calibri"/>
                        </a:rPr>
                        <a:t>Development Process</a:t>
                      </a:r>
                      <a:endParaRPr lang="en-US" sz="18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800" b="1" strike="noStrike" spc="-1">
                          <a:solidFill>
                            <a:srgbClr val="5F5F5F"/>
                          </a:solidFill>
                          <a:latin typeface="Calibri"/>
                        </a:rPr>
                        <a:t>Application Architecture</a:t>
                      </a:r>
                      <a:endParaRPr lang="en-US" sz="18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800" b="1" strike="noStrike" spc="-1">
                          <a:solidFill>
                            <a:srgbClr val="5F5F5F"/>
                          </a:solidFill>
                          <a:latin typeface="Calibri"/>
                        </a:rPr>
                        <a:t>Deployment and Packaging</a:t>
                      </a:r>
                      <a:endParaRPr lang="en-US" sz="18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800" b="1" strike="noStrike" spc="-1">
                          <a:solidFill>
                            <a:srgbClr val="5F5F5F"/>
                          </a:solidFill>
                          <a:latin typeface="Calibri"/>
                        </a:rPr>
                        <a:t>Application Infrastructure</a:t>
                      </a:r>
                      <a:endParaRPr lang="en-US" sz="1800" b="0" strike="noStrike" spc="-1">
                        <a:latin typeface="Arial"/>
                      </a:endParaRPr>
                    </a:p>
                  </a:txBody>
                  <a:tcPr>
                    <a:lnT w="12240">
                      <a:solidFill>
                        <a:srgbClr val="8DA6B1"/>
                      </a:solidFill>
                    </a:lnT>
                    <a:lnB w="12240">
                      <a:solidFill>
                        <a:srgbClr val="8DA6B1"/>
                      </a:solidFill>
                    </a:lnB>
                    <a:noFill/>
                  </a:tcPr>
                </a:tc>
                <a:extLst>
                  <a:ext uri="{0D108BD9-81ED-4DB2-BD59-A6C34878D82A}">
                    <a16:rowId xmlns:a16="http://schemas.microsoft.com/office/drawing/2014/main" val="10000"/>
                  </a:ext>
                </a:extLst>
              </a:tr>
              <a:tr h="1142640">
                <a:tc>
                  <a:txBody>
                    <a:bodyPr/>
                    <a:lstStyle/>
                    <a:p>
                      <a:pPr algn="ctr">
                        <a:lnSpc>
                          <a:spcPct val="100000"/>
                        </a:lnSpc>
                      </a:pPr>
                      <a:r>
                        <a:rPr lang="en-US" sz="1400" b="0" strike="noStrike" spc="-1">
                          <a:solidFill>
                            <a:srgbClr val="5F5F5F"/>
                          </a:solidFill>
                          <a:latin typeface="Calibri"/>
                        </a:rPr>
                        <a:t>Waterfall</a:t>
                      </a:r>
                      <a:endParaRPr lang="en-US" sz="1400" b="0" strike="noStrike" spc="-1">
                        <a:latin typeface="Arial"/>
                      </a:endParaRPr>
                    </a:p>
                    <a:p>
                      <a:pPr algn="ctr">
                        <a:lnSpc>
                          <a:spcPct val="100000"/>
                        </a:lnSpc>
                      </a:pPr>
                      <a:endParaRPr lang="en-US" sz="1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1400" b="0" strike="noStrike" spc="-1">
                          <a:solidFill>
                            <a:srgbClr val="5F5F5F"/>
                          </a:solidFill>
                          <a:latin typeface="Calibri"/>
                        </a:rPr>
                        <a:t>Monolithic</a:t>
                      </a:r>
                      <a:endParaRPr lang="en-US" sz="1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1400" b="0" strike="noStrike" spc="-1">
                          <a:solidFill>
                            <a:srgbClr val="5F5F5F"/>
                          </a:solidFill>
                          <a:latin typeface="Calibri"/>
                        </a:rPr>
                        <a:t>Physical Server</a:t>
                      </a:r>
                      <a:endParaRPr lang="en-US" sz="1400" b="0" strike="noStrike" spc="-1">
                        <a:latin typeface="Arial"/>
                      </a:endParaRPr>
                    </a:p>
                    <a:p>
                      <a:pPr algn="ctr">
                        <a:lnSpc>
                          <a:spcPct val="100000"/>
                        </a:lnSpc>
                      </a:pPr>
                      <a:endParaRPr lang="en-US" sz="1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1400" b="0" strike="noStrike" spc="-1">
                          <a:solidFill>
                            <a:srgbClr val="5F5F5F"/>
                          </a:solidFill>
                          <a:latin typeface="Calibri"/>
                        </a:rPr>
                        <a:t>Datacenter</a:t>
                      </a:r>
                      <a:endParaRPr lang="en-US" sz="1400" b="0" strike="noStrike" spc="-1">
                        <a:latin typeface="Arial"/>
                      </a:endParaRPr>
                    </a:p>
                    <a:p>
                      <a:pPr algn="ctr">
                        <a:lnSpc>
                          <a:spcPct val="100000"/>
                        </a:lnSpc>
                      </a:pPr>
                      <a:endParaRPr lang="en-US" sz="1400" b="0" strike="noStrike" spc="-1">
                        <a:latin typeface="Arial"/>
                      </a:endParaRPr>
                    </a:p>
                  </a:txBody>
                  <a:tcPr>
                    <a:lnT w="12240">
                      <a:solidFill>
                        <a:srgbClr val="8DA6B1"/>
                      </a:solidFill>
                    </a:lnT>
                    <a:lnB w="12240">
                      <a:solidFill>
                        <a:srgbClr val="8DA6B1"/>
                      </a:solidFill>
                    </a:lnB>
                    <a:solidFill>
                      <a:srgbClr val="8DA6B1">
                        <a:alpha val="20000"/>
                      </a:srgbClr>
                    </a:solidFill>
                  </a:tcPr>
                </a:tc>
                <a:extLst>
                  <a:ext uri="{0D108BD9-81ED-4DB2-BD59-A6C34878D82A}">
                    <a16:rowId xmlns:a16="http://schemas.microsoft.com/office/drawing/2014/main" val="10001"/>
                  </a:ext>
                </a:extLst>
              </a:tr>
              <a:tr h="1189440">
                <a:tc>
                  <a:txBody>
                    <a:bodyPr/>
                    <a:lstStyle/>
                    <a:p>
                      <a:pPr algn="ctr">
                        <a:lnSpc>
                          <a:spcPct val="100000"/>
                        </a:lnSpc>
                      </a:pPr>
                      <a:r>
                        <a:rPr lang="en-US" sz="1400" b="0" strike="noStrike" spc="-1">
                          <a:solidFill>
                            <a:srgbClr val="5F5F5F"/>
                          </a:solidFill>
                          <a:latin typeface="Calibri"/>
                        </a:rPr>
                        <a:t>Agile</a:t>
                      </a:r>
                      <a:endParaRPr lang="en-US" sz="1400" b="0" strike="noStrike" spc="-1">
                        <a:latin typeface="Arial"/>
                      </a:endParaRPr>
                    </a:p>
                    <a:p>
                      <a:pPr>
                        <a:lnSpc>
                          <a:spcPct val="100000"/>
                        </a:lnSpc>
                      </a:pPr>
                      <a:endParaRPr lang="en-US" sz="14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400" b="0" strike="noStrike" spc="-1">
                          <a:solidFill>
                            <a:srgbClr val="5F5F5F"/>
                          </a:solidFill>
                          <a:latin typeface="Calibri"/>
                        </a:rPr>
                        <a:t>N-Tier</a:t>
                      </a:r>
                      <a:endParaRPr lang="en-US" sz="1400" b="0" strike="noStrike" spc="-1">
                        <a:latin typeface="Arial"/>
                      </a:endParaRPr>
                    </a:p>
                    <a:p>
                      <a:pPr>
                        <a:lnSpc>
                          <a:spcPct val="100000"/>
                        </a:lnSpc>
                      </a:pPr>
                      <a:endParaRPr lang="en-US" sz="14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400" b="0" strike="noStrike" spc="-1">
                          <a:solidFill>
                            <a:srgbClr val="5F5F5F"/>
                          </a:solidFill>
                          <a:latin typeface="Calibri"/>
                        </a:rPr>
                        <a:t>Virtual Servers</a:t>
                      </a:r>
                      <a:endParaRPr lang="en-US" sz="1400" b="0" strike="noStrike" spc="-1">
                        <a:latin typeface="Arial"/>
                      </a:endParaRPr>
                    </a:p>
                    <a:p>
                      <a:pPr>
                        <a:lnSpc>
                          <a:spcPct val="100000"/>
                        </a:lnSpc>
                      </a:pPr>
                      <a:endParaRPr lang="en-US" sz="1400" b="0" strike="noStrike" spc="-1">
                        <a:latin typeface="Arial"/>
                      </a:endParaRPr>
                    </a:p>
                  </a:txBody>
                  <a:tcPr>
                    <a:lnT w="12240">
                      <a:solidFill>
                        <a:srgbClr val="8DA6B1"/>
                      </a:solidFill>
                    </a:lnT>
                    <a:lnB w="12240">
                      <a:solidFill>
                        <a:srgbClr val="8DA6B1"/>
                      </a:solidFill>
                    </a:lnB>
                    <a:noFill/>
                  </a:tcPr>
                </a:tc>
                <a:tc>
                  <a:txBody>
                    <a:bodyPr/>
                    <a:lstStyle/>
                    <a:p>
                      <a:pPr algn="ctr">
                        <a:lnSpc>
                          <a:spcPct val="100000"/>
                        </a:lnSpc>
                      </a:pPr>
                      <a:r>
                        <a:rPr lang="en-US" sz="1400" b="0" strike="noStrike" spc="-1">
                          <a:solidFill>
                            <a:srgbClr val="5F5F5F"/>
                          </a:solidFill>
                          <a:latin typeface="Calibri"/>
                        </a:rPr>
                        <a:t>Hosted</a:t>
                      </a:r>
                      <a:endParaRPr lang="en-US" sz="1400" b="0" strike="noStrike" spc="-1">
                        <a:latin typeface="Arial"/>
                      </a:endParaRPr>
                    </a:p>
                    <a:p>
                      <a:pPr>
                        <a:lnSpc>
                          <a:spcPct val="100000"/>
                        </a:lnSpc>
                      </a:pPr>
                      <a:endParaRPr lang="en-US" sz="1400" b="0" strike="noStrike" spc="-1">
                        <a:latin typeface="Arial"/>
                      </a:endParaRPr>
                    </a:p>
                  </a:txBody>
                  <a:tcPr>
                    <a:lnT w="12240">
                      <a:solidFill>
                        <a:srgbClr val="8DA6B1"/>
                      </a:solidFill>
                    </a:lnT>
                    <a:lnB w="12240">
                      <a:solidFill>
                        <a:srgbClr val="8DA6B1"/>
                      </a:solidFill>
                    </a:lnB>
                    <a:noFill/>
                  </a:tcPr>
                </a:tc>
                <a:extLst>
                  <a:ext uri="{0D108BD9-81ED-4DB2-BD59-A6C34878D82A}">
                    <a16:rowId xmlns:a16="http://schemas.microsoft.com/office/drawing/2014/main" val="10002"/>
                  </a:ext>
                </a:extLst>
              </a:tr>
              <a:tr h="1833480">
                <a:tc>
                  <a:txBody>
                    <a:bodyPr/>
                    <a:lstStyle/>
                    <a:p>
                      <a:pPr algn="ctr">
                        <a:lnSpc>
                          <a:spcPct val="100000"/>
                        </a:lnSpc>
                      </a:pPr>
                      <a:r>
                        <a:rPr lang="en-US" sz="2400" b="0" strike="noStrike" spc="-1">
                          <a:solidFill>
                            <a:srgbClr val="FF0000"/>
                          </a:solidFill>
                          <a:latin typeface="Calibri"/>
                        </a:rPr>
                        <a:t>DevOps</a:t>
                      </a:r>
                      <a:endParaRPr lang="en-US" sz="2400" b="0" strike="noStrike" spc="-1">
                        <a:latin typeface="Arial"/>
                      </a:endParaRPr>
                    </a:p>
                    <a:p>
                      <a:pPr>
                        <a:lnSpc>
                          <a:spcPct val="100000"/>
                        </a:lnSpc>
                      </a:pPr>
                      <a:endParaRPr lang="en-US" sz="2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2400" b="0" strike="noStrike" spc="-1">
                          <a:solidFill>
                            <a:srgbClr val="FF0000"/>
                          </a:solidFill>
                          <a:latin typeface="Calibri"/>
                        </a:rPr>
                        <a:t>Microservices</a:t>
                      </a:r>
                      <a:endParaRPr lang="en-US" sz="2400" b="0" strike="noStrike" spc="-1">
                        <a:latin typeface="Arial"/>
                      </a:endParaRPr>
                    </a:p>
                    <a:p>
                      <a:pPr>
                        <a:lnSpc>
                          <a:spcPct val="100000"/>
                        </a:lnSpc>
                      </a:pPr>
                      <a:endParaRPr lang="en-US" sz="2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2400" b="0" strike="noStrike" spc="-1">
                          <a:solidFill>
                            <a:srgbClr val="FF0000"/>
                          </a:solidFill>
                          <a:latin typeface="Calibri"/>
                        </a:rPr>
                        <a:t>Containers</a:t>
                      </a:r>
                      <a:endParaRPr lang="en-US" sz="2400" b="0" strike="noStrike" spc="-1">
                        <a:latin typeface="Arial"/>
                      </a:endParaRPr>
                    </a:p>
                    <a:p>
                      <a:pPr>
                        <a:lnSpc>
                          <a:spcPct val="100000"/>
                        </a:lnSpc>
                      </a:pPr>
                      <a:endParaRPr lang="en-US" sz="2400" b="0" strike="noStrike" spc="-1">
                        <a:latin typeface="Arial"/>
                      </a:endParaRPr>
                    </a:p>
                  </a:txBody>
                  <a:tcPr>
                    <a:lnT w="12240">
                      <a:solidFill>
                        <a:srgbClr val="8DA6B1"/>
                      </a:solidFill>
                    </a:lnT>
                    <a:lnB w="12240">
                      <a:solidFill>
                        <a:srgbClr val="8DA6B1"/>
                      </a:solidFill>
                    </a:lnB>
                    <a:solidFill>
                      <a:srgbClr val="8DA6B1">
                        <a:alpha val="20000"/>
                      </a:srgbClr>
                    </a:solidFill>
                  </a:tcPr>
                </a:tc>
                <a:tc>
                  <a:txBody>
                    <a:bodyPr/>
                    <a:lstStyle/>
                    <a:p>
                      <a:pPr algn="ctr">
                        <a:lnSpc>
                          <a:spcPct val="100000"/>
                        </a:lnSpc>
                      </a:pPr>
                      <a:r>
                        <a:rPr lang="en-US" sz="2400" b="0" strike="noStrike" spc="-1" dirty="0">
                          <a:solidFill>
                            <a:srgbClr val="FF0000"/>
                          </a:solidFill>
                          <a:latin typeface="Calibri"/>
                        </a:rPr>
                        <a:t>Cloud</a:t>
                      </a:r>
                      <a:endParaRPr lang="en-US" sz="2400" b="0" strike="noStrike" spc="-1" dirty="0">
                        <a:latin typeface="Arial"/>
                      </a:endParaRPr>
                    </a:p>
                  </a:txBody>
                  <a:tcPr>
                    <a:lnT w="12240">
                      <a:solidFill>
                        <a:srgbClr val="8DA6B1"/>
                      </a:solidFill>
                    </a:lnT>
                    <a:lnB w="12240">
                      <a:solidFill>
                        <a:srgbClr val="8DA6B1"/>
                      </a:solidFill>
                    </a:lnB>
                    <a:solidFill>
                      <a:srgbClr val="8DA6B1">
                        <a:alpha val="20000"/>
                      </a:srgbClr>
                    </a:solidFill>
                  </a:tcPr>
                </a:tc>
                <a:extLst>
                  <a:ext uri="{0D108BD9-81ED-4DB2-BD59-A6C34878D82A}">
                    <a16:rowId xmlns:a16="http://schemas.microsoft.com/office/drawing/2014/main" val="10003"/>
                  </a:ext>
                </a:extLst>
              </a:tr>
            </a:tbl>
          </a:graphicData>
        </a:graphic>
      </p:graphicFrame>
      <p:grpSp>
        <p:nvGrpSpPr>
          <p:cNvPr id="208" name="Group 4"/>
          <p:cNvGrpSpPr/>
          <p:nvPr/>
        </p:nvGrpSpPr>
        <p:grpSpPr>
          <a:xfrm>
            <a:off x="1546560" y="2227920"/>
            <a:ext cx="732240" cy="557280"/>
            <a:chOff x="1546560" y="2380320"/>
            <a:chExt cx="732240" cy="557280"/>
          </a:xfrm>
        </p:grpSpPr>
        <p:sp>
          <p:nvSpPr>
            <p:cNvPr id="209" name="CustomShape 5"/>
            <p:cNvSpPr/>
            <p:nvPr/>
          </p:nvSpPr>
          <p:spPr>
            <a:xfrm>
              <a:off x="1546560" y="2380320"/>
              <a:ext cx="318240" cy="1278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0" name="CustomShape 6"/>
            <p:cNvSpPr/>
            <p:nvPr/>
          </p:nvSpPr>
          <p:spPr>
            <a:xfrm rot="5400000">
              <a:off x="1642680" y="2484360"/>
              <a:ext cx="327960" cy="1278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1" name="CustomShape 7"/>
            <p:cNvSpPr/>
            <p:nvPr/>
          </p:nvSpPr>
          <p:spPr>
            <a:xfrm>
              <a:off x="1754640" y="2588400"/>
              <a:ext cx="318240" cy="1278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2" name="CustomShape 8"/>
            <p:cNvSpPr/>
            <p:nvPr/>
          </p:nvSpPr>
          <p:spPr>
            <a:xfrm rot="5400000">
              <a:off x="1848960" y="2688120"/>
              <a:ext cx="327960" cy="1278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3" name="CustomShape 9"/>
            <p:cNvSpPr/>
            <p:nvPr/>
          </p:nvSpPr>
          <p:spPr>
            <a:xfrm>
              <a:off x="1960560" y="2809800"/>
              <a:ext cx="318240" cy="1278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grpSp>
      <p:sp>
        <p:nvSpPr>
          <p:cNvPr id="214" name="CustomShape 10"/>
          <p:cNvSpPr/>
          <p:nvPr/>
        </p:nvSpPr>
        <p:spPr>
          <a:xfrm>
            <a:off x="1874160" y="2173200"/>
            <a:ext cx="463320" cy="326160"/>
          </a:xfrm>
          <a:prstGeom prst="curvedConnector3">
            <a:avLst>
              <a:gd name="adj1" fmla="val 50000"/>
            </a:avLst>
          </a:prstGeom>
          <a:noFill/>
          <a:ln w="19080">
            <a:solidFill>
              <a:schemeClr val="accent5"/>
            </a:solidFill>
            <a:miter/>
            <a:headEnd type="triangle" w="med" len="med"/>
            <a:tailEnd type="triangle" w="med" len="med"/>
          </a:ln>
        </p:spPr>
        <p:style>
          <a:lnRef idx="1">
            <a:schemeClr val="accent1"/>
          </a:lnRef>
          <a:fillRef idx="0">
            <a:schemeClr val="accent1"/>
          </a:fillRef>
          <a:effectRef idx="0">
            <a:schemeClr val="accent1"/>
          </a:effectRef>
          <a:fontRef idx="minor"/>
        </p:style>
      </p:sp>
      <p:sp>
        <p:nvSpPr>
          <p:cNvPr id="215" name="CustomShape 11"/>
          <p:cNvSpPr/>
          <p:nvPr/>
        </p:nvSpPr>
        <p:spPr>
          <a:xfrm>
            <a:off x="1028520" y="3339240"/>
            <a:ext cx="456840" cy="45684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6" name="CustomShape 12"/>
          <p:cNvSpPr/>
          <p:nvPr/>
        </p:nvSpPr>
        <p:spPr>
          <a:xfrm>
            <a:off x="1520280" y="3339240"/>
            <a:ext cx="456840" cy="45684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7" name="CustomShape 13"/>
          <p:cNvSpPr/>
          <p:nvPr/>
        </p:nvSpPr>
        <p:spPr>
          <a:xfrm>
            <a:off x="2011680" y="3339240"/>
            <a:ext cx="456840" cy="45684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18" name="CustomShape 14"/>
          <p:cNvSpPr/>
          <p:nvPr/>
        </p:nvSpPr>
        <p:spPr>
          <a:xfrm>
            <a:off x="2503080" y="3339240"/>
            <a:ext cx="456840" cy="45684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pic>
        <p:nvPicPr>
          <p:cNvPr id="219" name="Picture 16"/>
          <p:cNvPicPr/>
          <p:nvPr/>
        </p:nvPicPr>
        <p:blipFill>
          <a:blip r:embed="rId4"/>
          <a:stretch/>
        </p:blipFill>
        <p:spPr>
          <a:xfrm>
            <a:off x="1201320" y="4403760"/>
            <a:ext cx="1505880" cy="1505880"/>
          </a:xfrm>
          <a:prstGeom prst="rect">
            <a:avLst/>
          </a:prstGeom>
          <a:ln>
            <a:noFill/>
          </a:ln>
        </p:spPr>
      </p:pic>
      <p:sp>
        <p:nvSpPr>
          <p:cNvPr id="220" name="CustomShape 15"/>
          <p:cNvSpPr/>
          <p:nvPr/>
        </p:nvSpPr>
        <p:spPr>
          <a:xfrm>
            <a:off x="4150440" y="2026320"/>
            <a:ext cx="1351440" cy="78516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21" name="CustomShape 16"/>
          <p:cNvSpPr/>
          <p:nvPr/>
        </p:nvSpPr>
        <p:spPr>
          <a:xfrm>
            <a:off x="4244400" y="2128560"/>
            <a:ext cx="190440" cy="1821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22" name="CustomShape 17"/>
          <p:cNvSpPr/>
          <p:nvPr/>
        </p:nvSpPr>
        <p:spPr>
          <a:xfrm>
            <a:off x="4476240" y="2129640"/>
            <a:ext cx="190440" cy="1821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23" name="CustomShape 18"/>
          <p:cNvSpPr/>
          <p:nvPr/>
        </p:nvSpPr>
        <p:spPr>
          <a:xfrm>
            <a:off x="4287960" y="3379200"/>
            <a:ext cx="1063440" cy="1771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24" name="CustomShape 19"/>
          <p:cNvSpPr/>
          <p:nvPr/>
        </p:nvSpPr>
        <p:spPr>
          <a:xfrm>
            <a:off x="4287960" y="3581520"/>
            <a:ext cx="1063440" cy="17208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25" name="CustomShape 20"/>
          <p:cNvSpPr/>
          <p:nvPr/>
        </p:nvSpPr>
        <p:spPr>
          <a:xfrm>
            <a:off x="4287960" y="3781320"/>
            <a:ext cx="1063440" cy="1645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26" name="CustomShape 21"/>
          <p:cNvSpPr/>
          <p:nvPr/>
        </p:nvSpPr>
        <p:spPr>
          <a:xfrm>
            <a:off x="4089240" y="463488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27" name="CustomShape 22"/>
          <p:cNvSpPr/>
          <p:nvPr/>
        </p:nvSpPr>
        <p:spPr>
          <a:xfrm>
            <a:off x="4833000" y="463488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28" name="CustomShape 23"/>
          <p:cNvSpPr/>
          <p:nvPr/>
        </p:nvSpPr>
        <p:spPr>
          <a:xfrm>
            <a:off x="4041000" y="513168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29" name="CustomShape 24"/>
          <p:cNvSpPr/>
          <p:nvPr/>
        </p:nvSpPr>
        <p:spPr>
          <a:xfrm>
            <a:off x="4477320" y="546288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30" name="CustomShape 25"/>
          <p:cNvSpPr/>
          <p:nvPr/>
        </p:nvSpPr>
        <p:spPr>
          <a:xfrm>
            <a:off x="4572720" y="496212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31" name="CustomShape 26"/>
          <p:cNvSpPr/>
          <p:nvPr/>
        </p:nvSpPr>
        <p:spPr>
          <a:xfrm>
            <a:off x="4979880" y="546288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32" name="CustomShape 27"/>
          <p:cNvSpPr/>
          <p:nvPr/>
        </p:nvSpPr>
        <p:spPr>
          <a:xfrm>
            <a:off x="5266080" y="4968960"/>
            <a:ext cx="315000" cy="273960"/>
          </a:xfrm>
          <a:prstGeom prst="hexagon">
            <a:avLst>
              <a:gd name="adj" fmla="val 25000"/>
              <a:gd name="vf" fmla="val 115470"/>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33" name="Line 28"/>
          <p:cNvSpPr/>
          <p:nvPr/>
        </p:nvSpPr>
        <p:spPr>
          <a:xfrm>
            <a:off x="4375440" y="4771680"/>
            <a:ext cx="457200" cy="36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4" name="Line 29"/>
          <p:cNvSpPr/>
          <p:nvPr/>
        </p:nvSpPr>
        <p:spPr>
          <a:xfrm flipH="1">
            <a:off x="4109400" y="4908840"/>
            <a:ext cx="48240" cy="22248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5" name="Line 30"/>
          <p:cNvSpPr/>
          <p:nvPr/>
        </p:nvSpPr>
        <p:spPr>
          <a:xfrm>
            <a:off x="4356360" y="5268480"/>
            <a:ext cx="189360" cy="19440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6" name="Line 31"/>
          <p:cNvSpPr/>
          <p:nvPr/>
        </p:nvSpPr>
        <p:spPr>
          <a:xfrm flipV="1">
            <a:off x="4287600" y="5106120"/>
            <a:ext cx="280800" cy="2520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7" name="Line 32"/>
          <p:cNvSpPr/>
          <p:nvPr/>
        </p:nvSpPr>
        <p:spPr>
          <a:xfrm flipH="1">
            <a:off x="5048280" y="4908840"/>
            <a:ext cx="31320" cy="55404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8" name="Line 33"/>
          <p:cNvSpPr/>
          <p:nvPr/>
        </p:nvSpPr>
        <p:spPr>
          <a:xfrm flipV="1">
            <a:off x="4819680" y="4908840"/>
            <a:ext cx="81720" cy="5328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39" name="Line 34"/>
          <p:cNvSpPr/>
          <p:nvPr/>
        </p:nvSpPr>
        <p:spPr>
          <a:xfrm>
            <a:off x="5148000" y="4771680"/>
            <a:ext cx="186480" cy="197280"/>
          </a:xfrm>
          <a:prstGeom prst="line">
            <a:avLst/>
          </a:prstGeom>
          <a:ln w="19080">
            <a:solidFill>
              <a:schemeClr val="accent5"/>
            </a:solidFill>
            <a:miter/>
          </a:ln>
        </p:spPr>
        <p:style>
          <a:lnRef idx="1">
            <a:schemeClr val="accent1"/>
          </a:lnRef>
          <a:fillRef idx="0">
            <a:schemeClr val="accent1"/>
          </a:fillRef>
          <a:effectRef idx="0">
            <a:schemeClr val="accent1"/>
          </a:effectRef>
          <a:fontRef idx="minor"/>
        </p:style>
      </p:sp>
      <p:sp>
        <p:nvSpPr>
          <p:cNvPr id="240" name="CustomShape 35"/>
          <p:cNvSpPr/>
          <p:nvPr/>
        </p:nvSpPr>
        <p:spPr>
          <a:xfrm>
            <a:off x="5351760" y="3473520"/>
            <a:ext cx="45360" cy="280080"/>
          </a:xfrm>
          <a:prstGeom prst="curvedLeftArrow">
            <a:avLst>
              <a:gd name="adj1" fmla="val 25000"/>
              <a:gd name="adj2" fmla="val 50000"/>
              <a:gd name="adj3" fmla="val 25000"/>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41" name="CustomShape 36"/>
          <p:cNvSpPr/>
          <p:nvPr/>
        </p:nvSpPr>
        <p:spPr>
          <a:xfrm>
            <a:off x="4242240" y="3664320"/>
            <a:ext cx="45360" cy="281520"/>
          </a:xfrm>
          <a:prstGeom prst="curvedRightArrow">
            <a:avLst>
              <a:gd name="adj1" fmla="val 25000"/>
              <a:gd name="adj2" fmla="val 50000"/>
              <a:gd name="adj3" fmla="val 25000"/>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42" name="CustomShape 37"/>
          <p:cNvSpPr/>
          <p:nvPr/>
        </p:nvSpPr>
        <p:spPr>
          <a:xfrm>
            <a:off x="7104600" y="2366880"/>
            <a:ext cx="1063440" cy="34740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43" name="CustomShape 38"/>
          <p:cNvSpPr/>
          <p:nvPr/>
        </p:nvSpPr>
        <p:spPr>
          <a:xfrm>
            <a:off x="7125480" y="2437800"/>
            <a:ext cx="45360" cy="453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44" name="CustomShape 39"/>
          <p:cNvSpPr/>
          <p:nvPr/>
        </p:nvSpPr>
        <p:spPr>
          <a:xfrm>
            <a:off x="7209720" y="2437800"/>
            <a:ext cx="45360" cy="453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45" name="CustomShape 40"/>
          <p:cNvSpPr/>
          <p:nvPr/>
        </p:nvSpPr>
        <p:spPr>
          <a:xfrm flipH="1">
            <a:off x="7976160" y="243276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46" name="CustomShape 41"/>
          <p:cNvSpPr/>
          <p:nvPr/>
        </p:nvSpPr>
        <p:spPr>
          <a:xfrm flipH="1">
            <a:off x="7910640" y="243276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47" name="CustomShape 42"/>
          <p:cNvSpPr/>
          <p:nvPr/>
        </p:nvSpPr>
        <p:spPr>
          <a:xfrm flipH="1">
            <a:off x="8041320" y="243276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48" name="CustomShape 43"/>
          <p:cNvSpPr/>
          <p:nvPr/>
        </p:nvSpPr>
        <p:spPr>
          <a:xfrm>
            <a:off x="7071120" y="3605640"/>
            <a:ext cx="1063440" cy="34740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249" name="CustomShape 44"/>
          <p:cNvSpPr/>
          <p:nvPr/>
        </p:nvSpPr>
        <p:spPr>
          <a:xfrm>
            <a:off x="7092000" y="3676560"/>
            <a:ext cx="45360" cy="453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50" name="CustomShape 45"/>
          <p:cNvSpPr/>
          <p:nvPr/>
        </p:nvSpPr>
        <p:spPr>
          <a:xfrm>
            <a:off x="7176240" y="3676560"/>
            <a:ext cx="45360" cy="45360"/>
          </a:xfrm>
          <a:prstGeom prst="ellipse">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51" name="CustomShape 46"/>
          <p:cNvSpPr/>
          <p:nvPr/>
        </p:nvSpPr>
        <p:spPr>
          <a:xfrm flipH="1">
            <a:off x="7942680" y="367152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52" name="CustomShape 47"/>
          <p:cNvSpPr/>
          <p:nvPr/>
        </p:nvSpPr>
        <p:spPr>
          <a:xfrm flipH="1">
            <a:off x="7877520" y="367152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sp>
        <p:nvSpPr>
          <p:cNvPr id="253" name="CustomShape 48"/>
          <p:cNvSpPr/>
          <p:nvPr/>
        </p:nvSpPr>
        <p:spPr>
          <a:xfrm flipH="1">
            <a:off x="8007840" y="3671520"/>
            <a:ext cx="27000" cy="221400"/>
          </a:xfrm>
          <a:prstGeom prst="rect">
            <a:avLst/>
          </a:prstGeom>
          <a:solidFill>
            <a:schemeClr val="bg1"/>
          </a:solidFill>
          <a:ln w="19080">
            <a:noFill/>
          </a:ln>
        </p:spPr>
        <p:style>
          <a:lnRef idx="2">
            <a:schemeClr val="accent1">
              <a:shade val="50000"/>
            </a:schemeClr>
          </a:lnRef>
          <a:fillRef idx="1">
            <a:schemeClr val="accent1"/>
          </a:fillRef>
          <a:effectRef idx="0">
            <a:schemeClr val="accent1"/>
          </a:effectRef>
          <a:fontRef idx="minor"/>
        </p:style>
      </p:sp>
      <p:pic>
        <p:nvPicPr>
          <p:cNvPr id="254" name="Picture 1037"/>
          <p:cNvPicPr/>
          <p:nvPr/>
        </p:nvPicPr>
        <p:blipFill>
          <a:blip r:embed="rId5"/>
          <a:stretch/>
        </p:blipFill>
        <p:spPr>
          <a:xfrm rot="16200000">
            <a:off x="6958440" y="3303240"/>
            <a:ext cx="398520" cy="210960"/>
          </a:xfrm>
          <a:prstGeom prst="rect">
            <a:avLst/>
          </a:prstGeom>
          <a:ln>
            <a:noFill/>
          </a:ln>
        </p:spPr>
      </p:pic>
      <p:pic>
        <p:nvPicPr>
          <p:cNvPr id="255" name="Picture 89"/>
          <p:cNvPicPr/>
          <p:nvPr/>
        </p:nvPicPr>
        <p:blipFill>
          <a:blip r:embed="rId5"/>
          <a:stretch/>
        </p:blipFill>
        <p:spPr>
          <a:xfrm rot="16200000">
            <a:off x="7129800" y="3303240"/>
            <a:ext cx="398520" cy="210960"/>
          </a:xfrm>
          <a:prstGeom prst="rect">
            <a:avLst/>
          </a:prstGeom>
          <a:ln>
            <a:noFill/>
          </a:ln>
        </p:spPr>
      </p:pic>
      <p:pic>
        <p:nvPicPr>
          <p:cNvPr id="256" name="Picture 90"/>
          <p:cNvPicPr/>
          <p:nvPr/>
        </p:nvPicPr>
        <p:blipFill>
          <a:blip r:embed="rId5"/>
          <a:stretch/>
        </p:blipFill>
        <p:spPr>
          <a:xfrm rot="16200000">
            <a:off x="7306200" y="3303240"/>
            <a:ext cx="398520" cy="210960"/>
          </a:xfrm>
          <a:prstGeom prst="rect">
            <a:avLst/>
          </a:prstGeom>
          <a:ln>
            <a:noFill/>
          </a:ln>
        </p:spPr>
      </p:pic>
      <p:pic>
        <p:nvPicPr>
          <p:cNvPr id="257" name="Picture 91"/>
          <p:cNvPicPr/>
          <p:nvPr/>
        </p:nvPicPr>
        <p:blipFill>
          <a:blip r:embed="rId5"/>
          <a:stretch/>
        </p:blipFill>
        <p:spPr>
          <a:xfrm rot="16200000">
            <a:off x="7487280" y="3303240"/>
            <a:ext cx="398520" cy="210960"/>
          </a:xfrm>
          <a:prstGeom prst="rect">
            <a:avLst/>
          </a:prstGeom>
          <a:ln>
            <a:noFill/>
          </a:ln>
        </p:spPr>
      </p:pic>
      <p:pic>
        <p:nvPicPr>
          <p:cNvPr id="258" name="Picture 92"/>
          <p:cNvPicPr/>
          <p:nvPr/>
        </p:nvPicPr>
        <p:blipFill>
          <a:blip r:embed="rId5"/>
          <a:stretch/>
        </p:blipFill>
        <p:spPr>
          <a:xfrm rot="16200000">
            <a:off x="7668360" y="3303240"/>
            <a:ext cx="398520" cy="210960"/>
          </a:xfrm>
          <a:prstGeom prst="rect">
            <a:avLst/>
          </a:prstGeom>
          <a:ln>
            <a:noFill/>
          </a:ln>
        </p:spPr>
      </p:pic>
      <p:pic>
        <p:nvPicPr>
          <p:cNvPr id="259" name="Picture 93"/>
          <p:cNvPicPr/>
          <p:nvPr/>
        </p:nvPicPr>
        <p:blipFill>
          <a:blip r:embed="rId5"/>
          <a:stretch/>
        </p:blipFill>
        <p:spPr>
          <a:xfrm rot="16200000">
            <a:off x="7844760" y="3303240"/>
            <a:ext cx="398520" cy="210960"/>
          </a:xfrm>
          <a:prstGeom prst="rect">
            <a:avLst/>
          </a:prstGeom>
          <a:ln>
            <a:noFill/>
          </a:ln>
        </p:spPr>
      </p:pic>
      <p:sp>
        <p:nvSpPr>
          <p:cNvPr id="260" name="CustomShape 49"/>
          <p:cNvSpPr/>
          <p:nvPr/>
        </p:nvSpPr>
        <p:spPr>
          <a:xfrm>
            <a:off x="7101000" y="5262360"/>
            <a:ext cx="1063440" cy="347400"/>
          </a:xfrm>
          <a:prstGeom prst="roundRect">
            <a:avLst>
              <a:gd name="adj" fmla="val 16667"/>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1" name="CustomShape 50"/>
          <p:cNvSpPr/>
          <p:nvPr/>
        </p:nvSpPr>
        <p:spPr>
          <a:xfrm>
            <a:off x="7121880" y="5333640"/>
            <a:ext cx="45360" cy="45360"/>
          </a:xfrm>
          <a:prstGeom prst="ellipse">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2" name="CustomShape 51"/>
          <p:cNvSpPr/>
          <p:nvPr/>
        </p:nvSpPr>
        <p:spPr>
          <a:xfrm>
            <a:off x="7206480" y="5333640"/>
            <a:ext cx="45360" cy="45360"/>
          </a:xfrm>
          <a:prstGeom prst="ellipse">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3" name="CustomShape 52"/>
          <p:cNvSpPr/>
          <p:nvPr/>
        </p:nvSpPr>
        <p:spPr>
          <a:xfrm flipH="1">
            <a:off x="7972560" y="5328600"/>
            <a:ext cx="27000" cy="22140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4" name="CustomShape 53"/>
          <p:cNvSpPr/>
          <p:nvPr/>
        </p:nvSpPr>
        <p:spPr>
          <a:xfrm flipH="1">
            <a:off x="7907400" y="5328600"/>
            <a:ext cx="27000" cy="22140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5" name="CustomShape 54"/>
          <p:cNvSpPr/>
          <p:nvPr/>
        </p:nvSpPr>
        <p:spPr>
          <a:xfrm flipH="1">
            <a:off x="8037720" y="5328600"/>
            <a:ext cx="27000" cy="22140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6" name="CustomShape 55"/>
          <p:cNvSpPr/>
          <p:nvPr/>
        </p:nvSpPr>
        <p:spPr>
          <a:xfrm>
            <a:off x="714204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7" name="CustomShape 56"/>
          <p:cNvSpPr/>
          <p:nvPr/>
        </p:nvSpPr>
        <p:spPr>
          <a:xfrm>
            <a:off x="729468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8" name="CustomShape 57"/>
          <p:cNvSpPr/>
          <p:nvPr/>
        </p:nvSpPr>
        <p:spPr>
          <a:xfrm>
            <a:off x="744696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69" name="CustomShape 58"/>
          <p:cNvSpPr/>
          <p:nvPr/>
        </p:nvSpPr>
        <p:spPr>
          <a:xfrm>
            <a:off x="759924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0" name="CustomShape 59"/>
          <p:cNvSpPr/>
          <p:nvPr/>
        </p:nvSpPr>
        <p:spPr>
          <a:xfrm>
            <a:off x="775188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1" name="CustomShape 60"/>
          <p:cNvSpPr/>
          <p:nvPr/>
        </p:nvSpPr>
        <p:spPr>
          <a:xfrm>
            <a:off x="790416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2" name="CustomShape 61"/>
          <p:cNvSpPr/>
          <p:nvPr/>
        </p:nvSpPr>
        <p:spPr>
          <a:xfrm>
            <a:off x="8056440" y="51039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3" name="CustomShape 62"/>
          <p:cNvSpPr/>
          <p:nvPr/>
        </p:nvSpPr>
        <p:spPr>
          <a:xfrm>
            <a:off x="714204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4" name="CustomShape 63"/>
          <p:cNvSpPr/>
          <p:nvPr/>
        </p:nvSpPr>
        <p:spPr>
          <a:xfrm>
            <a:off x="729468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5" name="CustomShape 64"/>
          <p:cNvSpPr/>
          <p:nvPr/>
        </p:nvSpPr>
        <p:spPr>
          <a:xfrm>
            <a:off x="744696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6" name="CustomShape 65"/>
          <p:cNvSpPr/>
          <p:nvPr/>
        </p:nvSpPr>
        <p:spPr>
          <a:xfrm>
            <a:off x="759924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7" name="CustomShape 66"/>
          <p:cNvSpPr/>
          <p:nvPr/>
        </p:nvSpPr>
        <p:spPr>
          <a:xfrm>
            <a:off x="775188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8" name="CustomShape 67"/>
          <p:cNvSpPr/>
          <p:nvPr/>
        </p:nvSpPr>
        <p:spPr>
          <a:xfrm>
            <a:off x="790416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79" name="CustomShape 68"/>
          <p:cNvSpPr/>
          <p:nvPr/>
        </p:nvSpPr>
        <p:spPr>
          <a:xfrm>
            <a:off x="8056440" y="496644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0" name="CustomShape 69"/>
          <p:cNvSpPr/>
          <p:nvPr/>
        </p:nvSpPr>
        <p:spPr>
          <a:xfrm>
            <a:off x="714204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1" name="CustomShape 70"/>
          <p:cNvSpPr/>
          <p:nvPr/>
        </p:nvSpPr>
        <p:spPr>
          <a:xfrm>
            <a:off x="729468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2" name="CustomShape 71"/>
          <p:cNvSpPr/>
          <p:nvPr/>
        </p:nvSpPr>
        <p:spPr>
          <a:xfrm>
            <a:off x="744696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3" name="CustomShape 72"/>
          <p:cNvSpPr/>
          <p:nvPr/>
        </p:nvSpPr>
        <p:spPr>
          <a:xfrm>
            <a:off x="759924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4" name="CustomShape 73"/>
          <p:cNvSpPr/>
          <p:nvPr/>
        </p:nvSpPr>
        <p:spPr>
          <a:xfrm>
            <a:off x="775188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5" name="CustomShape 74"/>
          <p:cNvSpPr/>
          <p:nvPr/>
        </p:nvSpPr>
        <p:spPr>
          <a:xfrm>
            <a:off x="790416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6" name="CustomShape 75"/>
          <p:cNvSpPr/>
          <p:nvPr/>
        </p:nvSpPr>
        <p:spPr>
          <a:xfrm>
            <a:off x="8056440" y="482928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7" name="CustomShape 76"/>
          <p:cNvSpPr/>
          <p:nvPr/>
        </p:nvSpPr>
        <p:spPr>
          <a:xfrm>
            <a:off x="714204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8" name="CustomShape 77"/>
          <p:cNvSpPr/>
          <p:nvPr/>
        </p:nvSpPr>
        <p:spPr>
          <a:xfrm>
            <a:off x="729468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89" name="CustomShape 78"/>
          <p:cNvSpPr/>
          <p:nvPr/>
        </p:nvSpPr>
        <p:spPr>
          <a:xfrm>
            <a:off x="744696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0" name="CustomShape 79"/>
          <p:cNvSpPr/>
          <p:nvPr/>
        </p:nvSpPr>
        <p:spPr>
          <a:xfrm>
            <a:off x="759924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1" name="CustomShape 80"/>
          <p:cNvSpPr/>
          <p:nvPr/>
        </p:nvSpPr>
        <p:spPr>
          <a:xfrm>
            <a:off x="775188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2" name="CustomShape 81"/>
          <p:cNvSpPr/>
          <p:nvPr/>
        </p:nvSpPr>
        <p:spPr>
          <a:xfrm>
            <a:off x="790416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3" name="CustomShape 82"/>
          <p:cNvSpPr/>
          <p:nvPr/>
        </p:nvSpPr>
        <p:spPr>
          <a:xfrm>
            <a:off x="8056440" y="469176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4" name="CustomShape 83"/>
          <p:cNvSpPr/>
          <p:nvPr/>
        </p:nvSpPr>
        <p:spPr>
          <a:xfrm>
            <a:off x="714204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5" name="CustomShape 84"/>
          <p:cNvSpPr/>
          <p:nvPr/>
        </p:nvSpPr>
        <p:spPr>
          <a:xfrm>
            <a:off x="729468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6" name="CustomShape 85"/>
          <p:cNvSpPr/>
          <p:nvPr/>
        </p:nvSpPr>
        <p:spPr>
          <a:xfrm>
            <a:off x="744696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7" name="CustomShape 86"/>
          <p:cNvSpPr/>
          <p:nvPr/>
        </p:nvSpPr>
        <p:spPr>
          <a:xfrm>
            <a:off x="759924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8" name="CustomShape 87"/>
          <p:cNvSpPr/>
          <p:nvPr/>
        </p:nvSpPr>
        <p:spPr>
          <a:xfrm>
            <a:off x="775188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299" name="CustomShape 88"/>
          <p:cNvSpPr/>
          <p:nvPr/>
        </p:nvSpPr>
        <p:spPr>
          <a:xfrm>
            <a:off x="790416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sp>
        <p:nvSpPr>
          <p:cNvPr id="300" name="CustomShape 89"/>
          <p:cNvSpPr/>
          <p:nvPr/>
        </p:nvSpPr>
        <p:spPr>
          <a:xfrm>
            <a:off x="8056440" y="4554600"/>
            <a:ext cx="91080" cy="91080"/>
          </a:xfrm>
          <a:prstGeom prst="rect">
            <a:avLst/>
          </a:prstGeom>
          <a:solidFill>
            <a:schemeClr val="accent1"/>
          </a:solidFill>
          <a:ln w="19080">
            <a:noFill/>
          </a:ln>
        </p:spPr>
        <p:style>
          <a:lnRef idx="2">
            <a:schemeClr val="accent1">
              <a:shade val="50000"/>
            </a:schemeClr>
          </a:lnRef>
          <a:fillRef idx="1">
            <a:schemeClr val="accent1"/>
          </a:fillRef>
          <a:effectRef idx="0">
            <a:schemeClr val="accent1"/>
          </a:effectRef>
          <a:fontRef idx="minor"/>
        </p:style>
      </p:sp>
      <p:grpSp>
        <p:nvGrpSpPr>
          <p:cNvPr id="301" name="Group 90"/>
          <p:cNvGrpSpPr/>
          <p:nvPr/>
        </p:nvGrpSpPr>
        <p:grpSpPr>
          <a:xfrm>
            <a:off x="9484560" y="2357880"/>
            <a:ext cx="251280" cy="399240"/>
            <a:chOff x="9484560" y="2510280"/>
            <a:chExt cx="251280" cy="399240"/>
          </a:xfrm>
        </p:grpSpPr>
        <p:sp>
          <p:nvSpPr>
            <p:cNvPr id="302" name="CustomShape 91"/>
            <p:cNvSpPr/>
            <p:nvPr/>
          </p:nvSpPr>
          <p:spPr>
            <a:xfrm rot="5400000">
              <a:off x="9410760" y="258444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03" name="Line 92"/>
            <p:cNvSpPr/>
            <p:nvPr/>
          </p:nvSpPr>
          <p:spPr>
            <a:xfrm>
              <a:off x="9484560" y="258516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04" name="Line 93"/>
            <p:cNvSpPr/>
            <p:nvPr/>
          </p:nvSpPr>
          <p:spPr>
            <a:xfrm>
              <a:off x="9484560" y="264132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05" name="Line 94"/>
            <p:cNvSpPr/>
            <p:nvPr/>
          </p:nvSpPr>
          <p:spPr>
            <a:xfrm>
              <a:off x="9484560" y="269784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06" name="Line 95"/>
            <p:cNvSpPr/>
            <p:nvPr/>
          </p:nvSpPr>
          <p:spPr>
            <a:xfrm>
              <a:off x="9484560" y="27540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07" name="Line 96"/>
            <p:cNvSpPr/>
            <p:nvPr/>
          </p:nvSpPr>
          <p:spPr>
            <a:xfrm>
              <a:off x="9484560" y="281052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08" name="Line 97"/>
            <p:cNvSpPr/>
            <p:nvPr/>
          </p:nvSpPr>
          <p:spPr>
            <a:xfrm>
              <a:off x="9484560" y="286668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09" name="Group 98"/>
          <p:cNvGrpSpPr/>
          <p:nvPr/>
        </p:nvGrpSpPr>
        <p:grpSpPr>
          <a:xfrm>
            <a:off x="9775800" y="2355720"/>
            <a:ext cx="251280" cy="399240"/>
            <a:chOff x="9775800" y="2508120"/>
            <a:chExt cx="251280" cy="399240"/>
          </a:xfrm>
        </p:grpSpPr>
        <p:sp>
          <p:nvSpPr>
            <p:cNvPr id="310" name="CustomShape 99"/>
            <p:cNvSpPr/>
            <p:nvPr/>
          </p:nvSpPr>
          <p:spPr>
            <a:xfrm rot="5400000">
              <a:off x="9702000" y="258228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11" name="Line 100"/>
            <p:cNvSpPr/>
            <p:nvPr/>
          </p:nvSpPr>
          <p:spPr>
            <a:xfrm>
              <a:off x="9775800" y="258300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12" name="Line 101"/>
            <p:cNvSpPr/>
            <p:nvPr/>
          </p:nvSpPr>
          <p:spPr>
            <a:xfrm>
              <a:off x="9775800" y="263916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13" name="Line 102"/>
            <p:cNvSpPr/>
            <p:nvPr/>
          </p:nvSpPr>
          <p:spPr>
            <a:xfrm>
              <a:off x="9775800" y="269568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14" name="Line 103"/>
            <p:cNvSpPr/>
            <p:nvPr/>
          </p:nvSpPr>
          <p:spPr>
            <a:xfrm>
              <a:off x="9775800" y="27518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15" name="Line 104"/>
            <p:cNvSpPr/>
            <p:nvPr/>
          </p:nvSpPr>
          <p:spPr>
            <a:xfrm>
              <a:off x="9775800" y="280836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16" name="Line 105"/>
            <p:cNvSpPr/>
            <p:nvPr/>
          </p:nvSpPr>
          <p:spPr>
            <a:xfrm>
              <a:off x="9775800" y="286452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17" name="Group 106"/>
          <p:cNvGrpSpPr/>
          <p:nvPr/>
        </p:nvGrpSpPr>
        <p:grpSpPr>
          <a:xfrm>
            <a:off x="10067400" y="2353560"/>
            <a:ext cx="251280" cy="399240"/>
            <a:chOff x="10067400" y="2505960"/>
            <a:chExt cx="251280" cy="399240"/>
          </a:xfrm>
        </p:grpSpPr>
        <p:sp>
          <p:nvSpPr>
            <p:cNvPr id="318" name="CustomShape 107"/>
            <p:cNvSpPr/>
            <p:nvPr/>
          </p:nvSpPr>
          <p:spPr>
            <a:xfrm rot="5400000">
              <a:off x="9993600" y="258012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19" name="Line 108"/>
            <p:cNvSpPr/>
            <p:nvPr/>
          </p:nvSpPr>
          <p:spPr>
            <a:xfrm>
              <a:off x="10067400" y="25808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0" name="Line 109"/>
            <p:cNvSpPr/>
            <p:nvPr/>
          </p:nvSpPr>
          <p:spPr>
            <a:xfrm>
              <a:off x="10067400" y="263700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1" name="Line 110"/>
            <p:cNvSpPr/>
            <p:nvPr/>
          </p:nvSpPr>
          <p:spPr>
            <a:xfrm>
              <a:off x="10067400" y="269352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2" name="Line 111"/>
            <p:cNvSpPr/>
            <p:nvPr/>
          </p:nvSpPr>
          <p:spPr>
            <a:xfrm>
              <a:off x="10067400" y="274968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3" name="Line 112"/>
            <p:cNvSpPr/>
            <p:nvPr/>
          </p:nvSpPr>
          <p:spPr>
            <a:xfrm>
              <a:off x="10067400" y="280620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4" name="Line 113"/>
            <p:cNvSpPr/>
            <p:nvPr/>
          </p:nvSpPr>
          <p:spPr>
            <a:xfrm>
              <a:off x="10067400" y="286236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25" name="Group 114"/>
          <p:cNvGrpSpPr/>
          <p:nvPr/>
        </p:nvGrpSpPr>
        <p:grpSpPr>
          <a:xfrm>
            <a:off x="10359000" y="2351760"/>
            <a:ext cx="251280" cy="399240"/>
            <a:chOff x="10359000" y="2504160"/>
            <a:chExt cx="251280" cy="399240"/>
          </a:xfrm>
        </p:grpSpPr>
        <p:sp>
          <p:nvSpPr>
            <p:cNvPr id="326" name="CustomShape 115"/>
            <p:cNvSpPr/>
            <p:nvPr/>
          </p:nvSpPr>
          <p:spPr>
            <a:xfrm rot="5400000">
              <a:off x="10285200" y="257832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27" name="Line 116"/>
            <p:cNvSpPr/>
            <p:nvPr/>
          </p:nvSpPr>
          <p:spPr>
            <a:xfrm>
              <a:off x="10359000" y="257868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8" name="Line 117"/>
            <p:cNvSpPr/>
            <p:nvPr/>
          </p:nvSpPr>
          <p:spPr>
            <a:xfrm>
              <a:off x="10359000" y="26352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29" name="Line 118"/>
            <p:cNvSpPr/>
            <p:nvPr/>
          </p:nvSpPr>
          <p:spPr>
            <a:xfrm>
              <a:off x="10359000" y="269136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0" name="Line 119"/>
            <p:cNvSpPr/>
            <p:nvPr/>
          </p:nvSpPr>
          <p:spPr>
            <a:xfrm>
              <a:off x="10359000" y="274752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1" name="Line 120"/>
            <p:cNvSpPr/>
            <p:nvPr/>
          </p:nvSpPr>
          <p:spPr>
            <a:xfrm>
              <a:off x="10359000" y="280404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2" name="Line 121"/>
            <p:cNvSpPr/>
            <p:nvPr/>
          </p:nvSpPr>
          <p:spPr>
            <a:xfrm>
              <a:off x="10359000" y="28602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33" name="Group 122"/>
          <p:cNvGrpSpPr/>
          <p:nvPr/>
        </p:nvGrpSpPr>
        <p:grpSpPr>
          <a:xfrm>
            <a:off x="10650240" y="2349600"/>
            <a:ext cx="251640" cy="399240"/>
            <a:chOff x="10650240" y="2502000"/>
            <a:chExt cx="251640" cy="399240"/>
          </a:xfrm>
        </p:grpSpPr>
        <p:sp>
          <p:nvSpPr>
            <p:cNvPr id="334" name="CustomShape 123"/>
            <p:cNvSpPr/>
            <p:nvPr/>
          </p:nvSpPr>
          <p:spPr>
            <a:xfrm rot="5400000">
              <a:off x="10576800" y="257616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35" name="Line 124"/>
            <p:cNvSpPr/>
            <p:nvPr/>
          </p:nvSpPr>
          <p:spPr>
            <a:xfrm>
              <a:off x="10650240" y="257652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6" name="Line 125"/>
            <p:cNvSpPr/>
            <p:nvPr/>
          </p:nvSpPr>
          <p:spPr>
            <a:xfrm>
              <a:off x="10650240" y="26330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7" name="Line 126"/>
            <p:cNvSpPr/>
            <p:nvPr/>
          </p:nvSpPr>
          <p:spPr>
            <a:xfrm>
              <a:off x="10650240" y="268920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8" name="Line 127"/>
            <p:cNvSpPr/>
            <p:nvPr/>
          </p:nvSpPr>
          <p:spPr>
            <a:xfrm>
              <a:off x="10650240" y="274572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39" name="Line 128"/>
            <p:cNvSpPr/>
            <p:nvPr/>
          </p:nvSpPr>
          <p:spPr>
            <a:xfrm>
              <a:off x="10650240" y="280188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0" name="Line 129"/>
            <p:cNvSpPr/>
            <p:nvPr/>
          </p:nvSpPr>
          <p:spPr>
            <a:xfrm>
              <a:off x="10650240" y="28580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41" name="Group 130"/>
          <p:cNvGrpSpPr/>
          <p:nvPr/>
        </p:nvGrpSpPr>
        <p:grpSpPr>
          <a:xfrm>
            <a:off x="10941840" y="2347440"/>
            <a:ext cx="251280" cy="399240"/>
            <a:chOff x="10941840" y="2499840"/>
            <a:chExt cx="251280" cy="399240"/>
          </a:xfrm>
        </p:grpSpPr>
        <p:sp>
          <p:nvSpPr>
            <p:cNvPr id="342" name="CustomShape 131"/>
            <p:cNvSpPr/>
            <p:nvPr/>
          </p:nvSpPr>
          <p:spPr>
            <a:xfrm rot="5400000">
              <a:off x="10868040" y="257400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43" name="Line 132"/>
            <p:cNvSpPr/>
            <p:nvPr/>
          </p:nvSpPr>
          <p:spPr>
            <a:xfrm>
              <a:off x="10941840" y="257436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4" name="Line 133"/>
            <p:cNvSpPr/>
            <p:nvPr/>
          </p:nvSpPr>
          <p:spPr>
            <a:xfrm>
              <a:off x="10941840" y="263088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5" name="Line 134"/>
            <p:cNvSpPr/>
            <p:nvPr/>
          </p:nvSpPr>
          <p:spPr>
            <a:xfrm>
              <a:off x="10941840" y="26870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6" name="Line 135"/>
            <p:cNvSpPr/>
            <p:nvPr/>
          </p:nvSpPr>
          <p:spPr>
            <a:xfrm>
              <a:off x="10941840" y="274356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7" name="Line 136"/>
            <p:cNvSpPr/>
            <p:nvPr/>
          </p:nvSpPr>
          <p:spPr>
            <a:xfrm>
              <a:off x="10941840" y="279972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48" name="Line 137"/>
            <p:cNvSpPr/>
            <p:nvPr/>
          </p:nvSpPr>
          <p:spPr>
            <a:xfrm>
              <a:off x="10941840" y="2856240"/>
              <a:ext cx="25128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49" name="Group 138"/>
          <p:cNvGrpSpPr/>
          <p:nvPr/>
        </p:nvGrpSpPr>
        <p:grpSpPr>
          <a:xfrm>
            <a:off x="11233440" y="2345280"/>
            <a:ext cx="251280" cy="399240"/>
            <a:chOff x="11233440" y="2497680"/>
            <a:chExt cx="251280" cy="399240"/>
          </a:xfrm>
        </p:grpSpPr>
        <p:sp>
          <p:nvSpPr>
            <p:cNvPr id="350" name="CustomShape 139"/>
            <p:cNvSpPr/>
            <p:nvPr/>
          </p:nvSpPr>
          <p:spPr>
            <a:xfrm rot="5400000">
              <a:off x="11159640" y="257184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51" name="Line 140"/>
            <p:cNvSpPr/>
            <p:nvPr/>
          </p:nvSpPr>
          <p:spPr>
            <a:xfrm>
              <a:off x="11233440" y="25722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52" name="Line 141"/>
            <p:cNvSpPr/>
            <p:nvPr/>
          </p:nvSpPr>
          <p:spPr>
            <a:xfrm>
              <a:off x="11233440" y="262872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53" name="Line 142"/>
            <p:cNvSpPr/>
            <p:nvPr/>
          </p:nvSpPr>
          <p:spPr>
            <a:xfrm>
              <a:off x="11233440" y="268488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54" name="Line 143"/>
            <p:cNvSpPr/>
            <p:nvPr/>
          </p:nvSpPr>
          <p:spPr>
            <a:xfrm>
              <a:off x="11233440" y="27414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55" name="Line 144"/>
            <p:cNvSpPr/>
            <p:nvPr/>
          </p:nvSpPr>
          <p:spPr>
            <a:xfrm>
              <a:off x="11233440" y="279756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56" name="Line 145"/>
            <p:cNvSpPr/>
            <p:nvPr/>
          </p:nvSpPr>
          <p:spPr>
            <a:xfrm>
              <a:off x="11233440" y="285408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grpSp>
        <p:nvGrpSpPr>
          <p:cNvPr id="357" name="Group 146"/>
          <p:cNvGrpSpPr/>
          <p:nvPr/>
        </p:nvGrpSpPr>
        <p:grpSpPr>
          <a:xfrm>
            <a:off x="10380240" y="3336720"/>
            <a:ext cx="251280" cy="399240"/>
            <a:chOff x="10380240" y="3489120"/>
            <a:chExt cx="251280" cy="399240"/>
          </a:xfrm>
        </p:grpSpPr>
        <p:sp>
          <p:nvSpPr>
            <p:cNvPr id="358" name="CustomShape 147"/>
            <p:cNvSpPr/>
            <p:nvPr/>
          </p:nvSpPr>
          <p:spPr>
            <a:xfrm rot="5400000">
              <a:off x="10306440" y="3563280"/>
              <a:ext cx="399240" cy="250920"/>
            </a:xfrm>
            <a:prstGeom prst="roundRect">
              <a:avLst>
                <a:gd name="adj" fmla="val 16667"/>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59" name="Line 148"/>
            <p:cNvSpPr/>
            <p:nvPr/>
          </p:nvSpPr>
          <p:spPr>
            <a:xfrm>
              <a:off x="10380240" y="35640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60" name="Line 149"/>
            <p:cNvSpPr/>
            <p:nvPr/>
          </p:nvSpPr>
          <p:spPr>
            <a:xfrm>
              <a:off x="10380240" y="362016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61" name="Line 150"/>
            <p:cNvSpPr/>
            <p:nvPr/>
          </p:nvSpPr>
          <p:spPr>
            <a:xfrm>
              <a:off x="10380240" y="367668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62" name="Line 151"/>
            <p:cNvSpPr/>
            <p:nvPr/>
          </p:nvSpPr>
          <p:spPr>
            <a:xfrm>
              <a:off x="10380240" y="373284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63" name="Line 152"/>
            <p:cNvSpPr/>
            <p:nvPr/>
          </p:nvSpPr>
          <p:spPr>
            <a:xfrm>
              <a:off x="10380240" y="378900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sp>
          <p:nvSpPr>
            <p:cNvPr id="364" name="Line 153"/>
            <p:cNvSpPr/>
            <p:nvPr/>
          </p:nvSpPr>
          <p:spPr>
            <a:xfrm>
              <a:off x="10380240" y="3845520"/>
              <a:ext cx="250920" cy="360"/>
            </a:xfrm>
            <a:prstGeom prst="line">
              <a:avLst/>
            </a:prstGeom>
            <a:ln w="19080">
              <a:solidFill>
                <a:schemeClr val="bg1"/>
              </a:solidFill>
              <a:miter/>
            </a:ln>
          </p:spPr>
          <p:style>
            <a:lnRef idx="1">
              <a:schemeClr val="accent1"/>
            </a:lnRef>
            <a:fillRef idx="0">
              <a:schemeClr val="accent1"/>
            </a:fillRef>
            <a:effectRef idx="0">
              <a:schemeClr val="accent1"/>
            </a:effectRef>
            <a:fontRef idx="minor"/>
          </p:style>
        </p:sp>
      </p:grpSp>
      <p:sp>
        <p:nvSpPr>
          <p:cNvPr id="365" name="CustomShape 154"/>
          <p:cNvSpPr/>
          <p:nvPr/>
        </p:nvSpPr>
        <p:spPr>
          <a:xfrm>
            <a:off x="10220760" y="3756840"/>
            <a:ext cx="582480" cy="1116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66" name="CustomShape 155"/>
          <p:cNvSpPr/>
          <p:nvPr/>
        </p:nvSpPr>
        <p:spPr>
          <a:xfrm>
            <a:off x="1201320" y="3209640"/>
            <a:ext cx="552960" cy="126720"/>
          </a:xfrm>
          <a:prstGeom prst="curvedDownArrow">
            <a:avLst>
              <a:gd name="adj1" fmla="val 25000"/>
              <a:gd name="adj2" fmla="val 50000"/>
              <a:gd name="adj3" fmla="val 25000"/>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67" name="CustomShape 156"/>
          <p:cNvSpPr/>
          <p:nvPr/>
        </p:nvSpPr>
        <p:spPr>
          <a:xfrm>
            <a:off x="1735920" y="3217560"/>
            <a:ext cx="552960" cy="126720"/>
          </a:xfrm>
          <a:prstGeom prst="curvedDownArrow">
            <a:avLst>
              <a:gd name="adj1" fmla="val 25000"/>
              <a:gd name="adj2" fmla="val 50000"/>
              <a:gd name="adj3" fmla="val 25000"/>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68" name="CustomShape 157"/>
          <p:cNvSpPr/>
          <p:nvPr/>
        </p:nvSpPr>
        <p:spPr>
          <a:xfrm>
            <a:off x="2270160" y="3225120"/>
            <a:ext cx="552960" cy="126720"/>
          </a:xfrm>
          <a:prstGeom prst="curvedDownArrow">
            <a:avLst>
              <a:gd name="adj1" fmla="val 25000"/>
              <a:gd name="adj2" fmla="val 50000"/>
              <a:gd name="adj3" fmla="val 25000"/>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69" name="CustomShape 158"/>
          <p:cNvSpPr/>
          <p:nvPr/>
        </p:nvSpPr>
        <p:spPr>
          <a:xfrm>
            <a:off x="0" y="-15240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370" name="Picture 5"/>
          <p:cNvPicPr/>
          <p:nvPr/>
        </p:nvPicPr>
        <p:blipFill>
          <a:blip r:embed="rId6"/>
          <a:srcRect l="14727" t="24620" r="12985" b="22104"/>
          <a:stretch/>
        </p:blipFill>
        <p:spPr>
          <a:xfrm>
            <a:off x="9639360" y="4376040"/>
            <a:ext cx="1983960" cy="1461960"/>
          </a:xfrm>
          <a:prstGeom prst="rect">
            <a:avLst/>
          </a:prstGeom>
          <a:ln>
            <a:noFill/>
          </a:ln>
        </p:spPr>
      </p:pic>
    </p:spTree>
  </p:cSld>
  <p:clrMapOvr>
    <a:masterClrMapping/>
  </p:clrMapOvr>
  <p:transition spd="med">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531813" y="163513"/>
            <a:ext cx="114300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b="1">
                <a:solidFill>
                  <a:srgbClr val="5F5F5F"/>
                </a:solidFill>
                <a:latin typeface="Calibri" panose="020F0502020204030204" pitchFamily="34" charset="0"/>
                <a:cs typeface="DejaVu Sans" charset="0"/>
              </a:rPr>
              <a:t>Dockerfile</a:t>
            </a:r>
            <a:r>
              <a:rPr lang="en-US" altLang="en-US" sz="3600">
                <a:solidFill>
                  <a:srgbClr val="5F5F5F"/>
                </a:solidFill>
                <a:latin typeface="Calibri" panose="020F0502020204030204" pitchFamily="34" charset="0"/>
                <a:cs typeface="DejaVu Sans" charset="0"/>
              </a:rPr>
              <a:t> – Text file (recipe) used to create Docker images</a:t>
            </a:r>
          </a:p>
        </p:txBody>
      </p:sp>
      <p:sp>
        <p:nvSpPr>
          <p:cNvPr id="33794" name="Text Box 2"/>
          <p:cNvSpPr txBox="1">
            <a:spLocks noChangeArrowheads="1"/>
          </p:cNvSpPr>
          <p:nvPr/>
        </p:nvSpPr>
        <p:spPr bwMode="auto">
          <a:xfrm>
            <a:off x="531813" y="1428750"/>
            <a:ext cx="5413375" cy="762000"/>
          </a:xfrm>
          <a:prstGeom prst="rect">
            <a:avLst/>
          </a:prstGeom>
          <a:solidFill>
            <a:srgbClr val="DCE3E4"/>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2800" b="1">
                <a:solidFill>
                  <a:srgbClr val="5F5F5F"/>
                </a:solidFill>
                <a:latin typeface="Calibri" panose="020F0502020204030204" pitchFamily="34" charset="0"/>
                <a:cs typeface="DejaVu Sans" charset="0"/>
              </a:rPr>
              <a:t>Example Hello World Dockerfile</a:t>
            </a:r>
          </a:p>
        </p:txBody>
      </p:sp>
      <p:sp>
        <p:nvSpPr>
          <p:cNvPr id="33795" name="Text Box 3"/>
          <p:cNvSpPr txBox="1">
            <a:spLocks noChangeArrowheads="1"/>
          </p:cNvSpPr>
          <p:nvPr/>
        </p:nvSpPr>
        <p:spPr bwMode="auto">
          <a:xfrm>
            <a:off x="531813" y="2266950"/>
            <a:ext cx="5413375" cy="335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542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FROM nginx:1.10.1-alpine</a:t>
            </a:r>
          </a:p>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Add index.html /usr/share/nginx/html/index.html</a:t>
            </a:r>
          </a:p>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 Override the nginx start from the base container</a:t>
            </a:r>
          </a:p>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COPY start.sh /start.sh</a:t>
            </a:r>
          </a:p>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RUN chmod +x /start.sh</a:t>
            </a:r>
          </a:p>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ENTRYPOINT ["/start.sh"]</a:t>
            </a:r>
          </a:p>
        </p:txBody>
      </p:sp>
      <p:sp>
        <p:nvSpPr>
          <p:cNvPr id="33796" name="Rectangle 4"/>
          <p:cNvSpPr>
            <a:spLocks noChangeArrowheads="1"/>
          </p:cNvSpPr>
          <p:nvPr/>
        </p:nvSpPr>
        <p:spPr bwMode="auto">
          <a:xfrm>
            <a:off x="6235700" y="1436688"/>
            <a:ext cx="5413375" cy="762000"/>
          </a:xfrm>
          <a:prstGeom prst="rect">
            <a:avLst/>
          </a:prstGeom>
          <a:solidFill>
            <a:srgbClr val="DCE3E4"/>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2800" b="1">
                <a:solidFill>
                  <a:srgbClr val="5F5F5F"/>
                </a:solidFill>
                <a:latin typeface="Calibri" panose="020F0502020204030204" pitchFamily="34" charset="0"/>
              </a:rPr>
              <a:t>Docker build image CLI example</a:t>
            </a:r>
          </a:p>
        </p:txBody>
      </p:sp>
      <p:sp>
        <p:nvSpPr>
          <p:cNvPr id="33797" name="Text Box 5"/>
          <p:cNvSpPr txBox="1">
            <a:spLocks noChangeArrowheads="1"/>
          </p:cNvSpPr>
          <p:nvPr/>
        </p:nvSpPr>
        <p:spPr bwMode="auto">
          <a:xfrm>
            <a:off x="6269038" y="2266950"/>
            <a:ext cx="5343525"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542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000">
                <a:solidFill>
                  <a:srgbClr val="5F5F5F"/>
                </a:solidFill>
                <a:latin typeface="Calibri" panose="020F0502020204030204" pitchFamily="34" charset="0"/>
                <a:cs typeface="DejaVu Sans" charset="0"/>
              </a:rPr>
              <a:t>$ docker build -t helloworld:1.0  </a:t>
            </a:r>
            <a:r>
              <a:rPr lang="en-US" altLang="en-US" sz="2000" b="1">
                <a:solidFill>
                  <a:srgbClr val="5F5F5F"/>
                </a:solidFill>
                <a:latin typeface="Calibri" panose="020F0502020204030204" pitchFamily="34" charset="0"/>
                <a:cs typeface="DejaVu Sans" charset="0"/>
              </a:rPr>
              <a:t>.</a:t>
            </a:r>
          </a:p>
          <a:p>
            <a:pPr hangingPunct="1">
              <a:lnSpc>
                <a:spcPct val="90000"/>
              </a:lnSpc>
              <a:spcBef>
                <a:spcPts val="1200"/>
              </a:spcBef>
              <a:buClrTx/>
              <a:buFontTx/>
              <a:buNone/>
            </a:pPr>
            <a:r>
              <a:rPr lang="en-US" altLang="en-US" sz="1600" i="1">
                <a:solidFill>
                  <a:srgbClr val="5F5F5F"/>
                </a:solidFill>
                <a:latin typeface="Calibri" panose="020F0502020204030204" pitchFamily="34" charset="0"/>
                <a:cs typeface="DejaVu Sans" charset="0"/>
              </a:rPr>
              <a:t>           NOTE: The “</a:t>
            </a:r>
            <a:r>
              <a:rPr lang="en-US" altLang="en-US" sz="1600" b="1" i="1">
                <a:solidFill>
                  <a:srgbClr val="5F5F5F"/>
                </a:solidFill>
                <a:latin typeface="Calibri" panose="020F0502020204030204" pitchFamily="34" charset="0"/>
                <a:cs typeface="DejaVu Sans" charset="0"/>
              </a:rPr>
              <a:t>.</a:t>
            </a:r>
            <a:r>
              <a:rPr lang="en-US" altLang="en-US" sz="1600" i="1">
                <a:solidFill>
                  <a:srgbClr val="5F5F5F"/>
                </a:solidFill>
                <a:latin typeface="Calibri" panose="020F0502020204030204" pitchFamily="34" charset="0"/>
                <a:cs typeface="DejaVu Sans" charset="0"/>
              </a:rPr>
              <a:t>” references Dockerfile in local directory</a:t>
            </a: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p:txBody>
      </p:sp>
      <p:sp>
        <p:nvSpPr>
          <p:cNvPr id="33798" name="WordArt 6"/>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a:spLocks noGrp="1" noChangeArrowheads="1"/>
          </p:cNvSpPr>
          <p:nvPr>
            <p:ph type="title" idx="4294967295"/>
          </p:nvPr>
        </p:nvSpPr>
        <p:spPr>
          <a:xfrm>
            <a:off x="214313" y="-182563"/>
            <a:ext cx="11125200" cy="889001"/>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Hub</a:t>
            </a:r>
          </a:p>
        </p:txBody>
      </p:sp>
      <p:sp>
        <p:nvSpPr>
          <p:cNvPr id="34818" name="Text Box 2"/>
          <p:cNvSpPr txBox="1">
            <a:spLocks noChangeArrowheads="1"/>
          </p:cNvSpPr>
          <p:nvPr/>
        </p:nvSpPr>
        <p:spPr bwMode="auto">
          <a:xfrm>
            <a:off x="530225" y="1524000"/>
            <a:ext cx="8164513"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marL="500063"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Inc.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Repository</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public and private images</a:t>
            </a:r>
          </a:p>
          <a:p>
            <a:pPr>
              <a:lnSpc>
                <a:spcPct val="100000"/>
              </a:lnSpc>
              <a:spcBef>
                <a:spcPts val="1288"/>
              </a:spcBef>
              <a:buClrTx/>
              <a:buFontTx/>
              <a:buNone/>
            </a:pPr>
            <a:endParaRPr lang="en-US" altLang="en-US" sz="2000">
              <a:solidFill>
                <a:srgbClr val="5F5F5F"/>
              </a:solidFill>
              <a:latin typeface="Calibri" panose="020F0502020204030204" pitchFamily="34" charset="0"/>
              <a:cs typeface="DejaVu Sans" charset="0"/>
            </a:endParaRPr>
          </a:p>
          <a:p>
            <a:pPr marL="228600" lvl="1"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Enables images to be shared and </a:t>
            </a:r>
            <a:br>
              <a:rPr lang="en-US" altLang="en-US" sz="2400">
                <a:solidFill>
                  <a:srgbClr val="5F5F5F"/>
                </a:solidFill>
                <a:latin typeface="Calibri" panose="020F0502020204030204" pitchFamily="34" charset="0"/>
                <a:cs typeface="DejaVu Sans" charset="0"/>
              </a:rPr>
            </a:br>
            <a:r>
              <a:rPr lang="en-US" altLang="en-US" sz="2400">
                <a:solidFill>
                  <a:srgbClr val="5F5F5F"/>
                </a:solidFill>
                <a:latin typeface="Calibri" panose="020F0502020204030204" pitchFamily="34" charset="0"/>
                <a:cs typeface="DejaVu Sans" charset="0"/>
              </a:rPr>
              <a:t>moved off the laptop</a:t>
            </a:r>
          </a:p>
          <a:p>
            <a:pPr hangingPunct="1">
              <a:lnSpc>
                <a:spcPct val="90000"/>
              </a:lnSpc>
              <a:spcBef>
                <a:spcPts val="1200"/>
              </a:spcBef>
              <a:buClrTx/>
              <a:buFontTx/>
              <a:buNone/>
            </a:pPr>
            <a:endParaRPr lang="en-US" altLang="en-US" sz="2400">
              <a:solidFill>
                <a:srgbClr val="5F5F5F"/>
              </a:solidFill>
              <a:latin typeface="Calibri" panose="020F0502020204030204" pitchFamily="34" charset="0"/>
              <a:cs typeface="DejaVu Sans" charset="0"/>
            </a:endParaRP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Example usage:</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 docker tag docker-whale:latest username/docker-whale:latest</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 docker push username/docker-whale:latest</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 docker pull username/docker-whale:latest</a:t>
            </a:r>
          </a:p>
          <a:p>
            <a:pPr>
              <a:lnSpc>
                <a:spcPct val="100000"/>
              </a:lnSpc>
              <a:spcBef>
                <a:spcPts val="1288"/>
              </a:spcBef>
              <a:buClrTx/>
              <a:buFontTx/>
              <a:buNone/>
            </a:pPr>
            <a:endParaRPr lang="en-US" altLang="en-US" sz="2400">
              <a:solidFill>
                <a:srgbClr val="5F5F5F"/>
              </a:solidFill>
              <a:latin typeface="Calibri" panose="020F0502020204030204" pitchFamily="34" charset="0"/>
              <a:cs typeface="DejaVu Sans" charset="0"/>
            </a:endParaRPr>
          </a:p>
          <a:p>
            <a:pPr>
              <a:lnSpc>
                <a:spcPct val="100000"/>
              </a:lnSpc>
              <a:spcBef>
                <a:spcPts val="1288"/>
              </a:spcBef>
              <a:buClrTx/>
              <a:buFontTx/>
              <a:buNone/>
            </a:pPr>
            <a:endParaRPr lang="en-US" altLang="en-US" sz="2400">
              <a:solidFill>
                <a:srgbClr val="5F5F5F"/>
              </a:solidFill>
              <a:latin typeface="Calibri" panose="020F0502020204030204" pitchFamily="34" charset="0"/>
              <a:cs typeface="DejaVu Sans" charset="0"/>
            </a:endParaRP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650" y="779463"/>
            <a:ext cx="6805613" cy="4103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a:spLocks noGrp="1" noChangeArrowheads="1"/>
          </p:cNvSpPr>
          <p:nvPr>
            <p:ph type="title" idx="4294967295"/>
          </p:nvPr>
        </p:nvSpPr>
        <p:spPr>
          <a:xfrm>
            <a:off x="420688" y="290513"/>
            <a:ext cx="11125200" cy="406400"/>
          </a:xfrm>
          <a:ln/>
        </p:spPr>
        <p:txBody>
          <a:bodyPr tIns="167760" anchor="t"/>
          <a:lstStyle/>
          <a:p>
            <a:pPr algn="l" hangingPunct="1">
              <a:lnSpc>
                <a:spcPct val="6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dirty="0">
                <a:solidFill>
                  <a:srgbClr val="5F5F5F"/>
                </a:solidFill>
                <a:latin typeface="Calibri" panose="020F0502020204030204" pitchFamily="34" charset="0"/>
              </a:rPr>
              <a:t>Docker CLI – Common / </a:t>
            </a:r>
            <a:r>
              <a:rPr lang="en-US" altLang="en-US" sz="4000" b="1" dirty="0" smtClean="0">
                <a:solidFill>
                  <a:srgbClr val="5F5F5F"/>
                </a:solidFill>
                <a:latin typeface="Calibri" panose="020F0502020204030204" pitchFamily="34" charset="0"/>
              </a:rPr>
              <a:t>Useful Commands</a:t>
            </a:r>
            <a:endParaRPr lang="en-US" altLang="en-US" sz="4000" b="1" dirty="0">
              <a:solidFill>
                <a:srgbClr val="5F5F5F"/>
              </a:solidFill>
              <a:latin typeface="Calibri" panose="020F0502020204030204" pitchFamily="34" charset="0"/>
            </a:endParaRPr>
          </a:p>
        </p:txBody>
      </p:sp>
      <p:sp>
        <p:nvSpPr>
          <p:cNvPr id="35842" name="Text Box 2"/>
          <p:cNvSpPr txBox="1">
            <a:spLocks noChangeArrowheads="1"/>
          </p:cNvSpPr>
          <p:nvPr/>
        </p:nvSpPr>
        <p:spPr bwMode="auto">
          <a:xfrm>
            <a:off x="530225" y="911225"/>
            <a:ext cx="11126788"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build : build docker image from Dockerfile</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run : run docker image</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logs : show log data for a running or stopped container</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ps : list running docker containers (analogous to ps)</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ps –a : list all containers including not running</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images : list all images on the local volume</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rm : remove/delete a container  |  docker rmi : remove/delete an image</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tag : name a docker image </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login : login to registry</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push/pull : push or pull volumes to/from Docker Registries</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inspect : return container run time configuration  parameter metadata</a:t>
            </a:r>
          </a:p>
        </p:txBody>
      </p:sp>
      <p:sp>
        <p:nvSpPr>
          <p:cNvPr id="35843" name="Rectangle 3"/>
          <p:cNvSpPr>
            <a:spLocks noChangeArrowheads="1"/>
          </p:cNvSpPr>
          <p:nvPr/>
        </p:nvSpPr>
        <p:spPr bwMode="auto">
          <a:xfrm>
            <a:off x="5805488" y="59436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4" name="Rectangle 4"/>
          <p:cNvSpPr>
            <a:spLocks noChangeArrowheads="1"/>
          </p:cNvSpPr>
          <p:nvPr/>
        </p:nvSpPr>
        <p:spPr bwMode="auto">
          <a:xfrm>
            <a:off x="5922963" y="6038850"/>
            <a:ext cx="74612" cy="5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5" name="Rectangle 5"/>
          <p:cNvSpPr>
            <a:spLocks noChangeArrowheads="1"/>
          </p:cNvSpPr>
          <p:nvPr/>
        </p:nvSpPr>
        <p:spPr bwMode="auto">
          <a:xfrm>
            <a:off x="6592888" y="60706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6" name="WordArt 6"/>
          <p:cNvSpPr>
            <a:spLocks noChangeArrowheads="1" noChangeShapeType="1" noTextEdit="1"/>
          </p:cNvSpPr>
          <p:nvPr/>
        </p:nvSpPr>
        <p:spPr bwMode="auto">
          <a:xfrm>
            <a:off x="10387013" y="6302375"/>
            <a:ext cx="1504950" cy="306388"/>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744538" y="3568700"/>
            <a:ext cx="9129712" cy="2338388"/>
          </a:xfrm>
          <a:prstGeom prst="rect">
            <a:avLst/>
          </a:prstGeom>
          <a:solidFill>
            <a:srgbClr val="F2F2F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6" name="Rectangle 2"/>
          <p:cNvSpPr>
            <a:spLocks noChangeArrowheads="1"/>
          </p:cNvSpPr>
          <p:nvPr/>
        </p:nvSpPr>
        <p:spPr bwMode="auto">
          <a:xfrm>
            <a:off x="744538" y="2598738"/>
            <a:ext cx="3716337" cy="566737"/>
          </a:xfrm>
          <a:prstGeom prst="rect">
            <a:avLst/>
          </a:prstGeom>
          <a:solidFill>
            <a:srgbClr val="F2F2F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7" name="Rectangle 3"/>
          <p:cNvSpPr>
            <a:spLocks noGrp="1" noChangeArrowheads="1"/>
          </p:cNvSpPr>
          <p:nvPr>
            <p:ph type="title" idx="4294967295"/>
          </p:nvPr>
        </p:nvSpPr>
        <p:spPr>
          <a:xfrm>
            <a:off x="531813" y="238125"/>
            <a:ext cx="11125200" cy="488950"/>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Run</a:t>
            </a:r>
          </a:p>
        </p:txBody>
      </p:sp>
      <p:sp>
        <p:nvSpPr>
          <p:cNvPr id="36868" name="Text Box 4"/>
          <p:cNvSpPr txBox="1">
            <a:spLocks noChangeArrowheads="1"/>
          </p:cNvSpPr>
          <p:nvPr/>
        </p:nvSpPr>
        <p:spPr bwMode="auto">
          <a:xfrm>
            <a:off x="530225" y="1322388"/>
            <a:ext cx="11017250" cy="443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542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marL="501650" indent="-22542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800">
                <a:solidFill>
                  <a:srgbClr val="5F5F5F"/>
                </a:solidFill>
                <a:latin typeface="Calibri" panose="020F0502020204030204" pitchFamily="34" charset="0"/>
                <a:cs typeface="DejaVu Sans" charset="0"/>
              </a:rPr>
              <a:t>Pulls the image and runs it as a container</a:t>
            </a:r>
          </a:p>
          <a:p>
            <a:pPr indent="-227013"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Examples:</a:t>
            </a:r>
          </a:p>
          <a:p>
            <a:pPr lvl="1" hangingPunct="1">
              <a:lnSpc>
                <a:spcPct val="90000"/>
              </a:lnSpc>
              <a:spcBef>
                <a:spcPts val="800"/>
              </a:spcBef>
              <a:buClrTx/>
              <a:buFontTx/>
              <a:buNone/>
            </a:pPr>
            <a:r>
              <a:rPr lang="en-US" altLang="en-US" sz="2400">
                <a:solidFill>
                  <a:srgbClr val="5F5F5F"/>
                </a:solidFill>
                <a:latin typeface="Calibri" panose="020F0502020204030204" pitchFamily="34" charset="0"/>
                <a:cs typeface="DejaVu Sans" charset="0"/>
              </a:rPr>
              <a:t>-Simple:</a:t>
            </a:r>
          </a:p>
          <a:p>
            <a:pPr marL="274638" indent="0">
              <a:lnSpc>
                <a:spcPct val="90000"/>
              </a:lnSpc>
              <a:spcBef>
                <a:spcPts val="800"/>
              </a:spcBef>
              <a:buClrTx/>
              <a:buFontTx/>
              <a:buNone/>
            </a:pPr>
            <a:r>
              <a:rPr lang="en-US" altLang="en-US" sz="2000">
                <a:solidFill>
                  <a:srgbClr val="5F5F5F"/>
                </a:solidFill>
                <a:latin typeface="Courier New" panose="02070309020205020404" pitchFamily="49" charset="0"/>
                <a:cs typeface="Courier New" panose="02070309020205020404" pitchFamily="49" charset="0"/>
              </a:rPr>
              <a:t>$ docker run hello-world</a:t>
            </a:r>
          </a:p>
          <a:p>
            <a:pPr marL="274638" indent="0">
              <a:lnSpc>
                <a:spcPct val="90000"/>
              </a:lnSpc>
              <a:spcBef>
                <a:spcPts val="800"/>
              </a:spcBef>
              <a:buClrTx/>
              <a:buFontTx/>
              <a:buNone/>
            </a:pPr>
            <a:r>
              <a:rPr lang="en-US" altLang="en-US" sz="2400">
                <a:solidFill>
                  <a:srgbClr val="5F5F5F"/>
                </a:solidFill>
                <a:latin typeface="Calibri" panose="020F0502020204030204" pitchFamily="34" charset="0"/>
                <a:cs typeface="Courier New" panose="02070309020205020404" pitchFamily="49" charset="0"/>
              </a:rPr>
              <a:t>-Complex:</a:t>
            </a:r>
          </a:p>
          <a:p>
            <a:pPr marL="274638" indent="0">
              <a:lnSpc>
                <a:spcPct val="90000"/>
              </a:lnSpc>
              <a:spcBef>
                <a:spcPts val="800"/>
              </a:spcBef>
              <a:buClrTx/>
              <a:buFontTx/>
              <a:buNone/>
            </a:pPr>
            <a:r>
              <a:rPr lang="en-US" altLang="en-US" sz="2000">
                <a:solidFill>
                  <a:srgbClr val="5F5F5F"/>
                </a:solidFill>
                <a:latin typeface="Courier New" panose="02070309020205020404" pitchFamily="49" charset="0"/>
                <a:cs typeface="Courier New" panose="02070309020205020404" pitchFamily="49" charset="0"/>
              </a:rPr>
              <a:t>$ docker run -d  --restart=always  -p=443:5000/tcp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-e="REGISTRY_HTTP_TLS_CERTIFICATE=/certs/domain.crt"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-e="REGISTRY_HTTP_TLS_KEY=/certs/registry.example.com.key"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-e="REGISTRY_AUTH=htpasswd"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-e="REGISTRY_AUTH_HTPASSWD_PATH=/auth/htpasswd"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-e="REGISTRY_AUTH_HTPASSWD_REALM=Our Test Registry"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-v=/home/opc/certs:/certs   -v=/home/opc/auth:/auth   </a:t>
            </a:r>
            <a:br>
              <a:rPr lang="en-US" altLang="en-US" sz="2000">
                <a:solidFill>
                  <a:srgbClr val="5F5F5F"/>
                </a:solidFill>
                <a:latin typeface="Courier New" panose="02070309020205020404" pitchFamily="49" charset="0"/>
                <a:cs typeface="Courier New" panose="02070309020205020404" pitchFamily="49" charset="0"/>
              </a:rPr>
            </a:br>
            <a:r>
              <a:rPr lang="en-US" altLang="en-US" sz="2000">
                <a:solidFill>
                  <a:srgbClr val="5F5F5F"/>
                </a:solidFill>
                <a:latin typeface="Courier New" panose="02070309020205020404" pitchFamily="49" charset="0"/>
                <a:cs typeface="Courier New" panose="02070309020205020404" pitchFamily="49" charset="0"/>
              </a:rPr>
              <a:t>-v /home/opc/registry:/var/lib/registry  "registry:2"</a:t>
            </a:r>
          </a:p>
        </p:txBody>
      </p:sp>
      <p:sp>
        <p:nvSpPr>
          <p:cNvPr id="36869" name="WordArt 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531813" y="246063"/>
            <a:ext cx="111252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a:solidFill>
                  <a:srgbClr val="5F5F5F"/>
                </a:solidFill>
                <a:latin typeface="Calibri" panose="020F0502020204030204" pitchFamily="34" charset="0"/>
                <a:cs typeface="DejaVu Sans" charset="0"/>
              </a:rPr>
              <a:t> </a:t>
            </a:r>
            <a:r>
              <a:rPr lang="en-US" altLang="en-US" sz="3600" b="1">
                <a:solidFill>
                  <a:srgbClr val="5F5F5F"/>
                </a:solidFill>
                <a:latin typeface="Calibri" panose="020F0502020204030204" pitchFamily="34" charset="0"/>
                <a:cs typeface="DejaVu Sans" charset="0"/>
              </a:rPr>
              <a:t>Agenda</a:t>
            </a:r>
          </a:p>
        </p:txBody>
      </p:sp>
      <p:sp>
        <p:nvSpPr>
          <p:cNvPr id="19458" name="AutoShape 2"/>
          <p:cNvSpPr>
            <a:spLocks noChangeArrowheads="1"/>
          </p:cNvSpPr>
          <p:nvPr/>
        </p:nvSpPr>
        <p:spPr bwMode="auto">
          <a:xfrm>
            <a:off x="1141413" y="1503363"/>
            <a:ext cx="457200" cy="319087"/>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1</a:t>
            </a:r>
          </a:p>
        </p:txBody>
      </p:sp>
      <p:sp>
        <p:nvSpPr>
          <p:cNvPr id="19459" name="AutoShape 3"/>
          <p:cNvSpPr>
            <a:spLocks noChangeArrowheads="1"/>
          </p:cNvSpPr>
          <p:nvPr/>
        </p:nvSpPr>
        <p:spPr bwMode="auto">
          <a:xfrm>
            <a:off x="1141413" y="2200275"/>
            <a:ext cx="457200" cy="319088"/>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2</a:t>
            </a:r>
          </a:p>
        </p:txBody>
      </p:sp>
      <p:sp>
        <p:nvSpPr>
          <p:cNvPr id="19460" name="AutoShape 4"/>
          <p:cNvSpPr>
            <a:spLocks noChangeArrowheads="1"/>
          </p:cNvSpPr>
          <p:nvPr/>
        </p:nvSpPr>
        <p:spPr bwMode="auto">
          <a:xfrm>
            <a:off x="1141413" y="2897188"/>
            <a:ext cx="457200" cy="319087"/>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3</a:t>
            </a:r>
          </a:p>
        </p:txBody>
      </p:sp>
      <p:sp>
        <p:nvSpPr>
          <p:cNvPr id="19461" name="AutoShape 5"/>
          <p:cNvSpPr>
            <a:spLocks noChangeArrowheads="1"/>
          </p:cNvSpPr>
          <p:nvPr/>
        </p:nvSpPr>
        <p:spPr bwMode="auto">
          <a:xfrm>
            <a:off x="1141413" y="3592513"/>
            <a:ext cx="457200" cy="319087"/>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4</a:t>
            </a:r>
          </a:p>
        </p:txBody>
      </p:sp>
      <p:sp>
        <p:nvSpPr>
          <p:cNvPr id="19462" name="AutoShape 6"/>
          <p:cNvSpPr>
            <a:spLocks noChangeArrowheads="1"/>
          </p:cNvSpPr>
          <p:nvPr/>
        </p:nvSpPr>
        <p:spPr bwMode="auto">
          <a:xfrm>
            <a:off x="1141413" y="4289425"/>
            <a:ext cx="457200" cy="319088"/>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5</a:t>
            </a:r>
          </a:p>
        </p:txBody>
      </p:sp>
      <p:pic>
        <p:nvPicPr>
          <p:cNvPr id="194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1638" y="2593975"/>
            <a:ext cx="2620962" cy="2560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4" name="AutoShape 8"/>
          <p:cNvSpPr>
            <a:spLocks noChangeArrowheads="1"/>
          </p:cNvSpPr>
          <p:nvPr/>
        </p:nvSpPr>
        <p:spPr bwMode="auto">
          <a:xfrm>
            <a:off x="1096963" y="4984750"/>
            <a:ext cx="457200" cy="319088"/>
          </a:xfrm>
          <a:custGeom>
            <a:avLst/>
            <a:gdLst>
              <a:gd name="G0" fmla="+- 889 0 0"/>
              <a:gd name="G1" fmla="+- 56768 0 0"/>
              <a:gd name="G2" fmla="*/ G1 1 G0"/>
              <a:gd name="G3" fmla="*/ 50000 65535 1"/>
              <a:gd name="G4" fmla="+- G2 0 50000"/>
              <a:gd name="G5" fmla="?: G4 50000 G2"/>
              <a:gd name="G6" fmla="?: G3 0 G4"/>
              <a:gd name="G7" fmla="*/ G0 G6 1"/>
              <a:gd name="G8" fmla="*/ G7 1 34464"/>
              <a:gd name="G9" fmla="+- 1270 0 G8"/>
              <a:gd name="G10" fmla="+- G9 1270 0"/>
              <a:gd name="G11" fmla="*/ G10 1 2"/>
              <a:gd name="G12" fmla="*/ G9 1 2"/>
              <a:gd name="G13" fmla="*/ 1 889 2"/>
              <a:gd name="G14" fmla="+- 889 0 0"/>
              <a:gd name="G15" fmla="+- 1270 0 0"/>
            </a:gdLst>
            <a:ahLst/>
            <a:cxnLst>
              <a:cxn ang="0">
                <a:pos x="r" y="vc"/>
              </a:cxn>
              <a:cxn ang="5400000">
                <a:pos x="hc" y="b"/>
              </a:cxn>
              <a:cxn ang="10800000">
                <a:pos x="l" y="vc"/>
              </a:cxn>
              <a:cxn ang="16200000">
                <a:pos x="hc" y="t"/>
              </a:cxn>
            </a:cxnLst>
            <a:rect l="0" t="0" r="0" b="0"/>
            <a:pathLst>
              <a:path>
                <a:moveTo>
                  <a:pt x="0" y="0"/>
                </a:moveTo>
                <a:lnTo>
                  <a:pt x="1270" y="0"/>
                </a:lnTo>
                <a:lnTo>
                  <a:pt x="1270" y="445"/>
                </a:lnTo>
                <a:lnTo>
                  <a:pt x="1270" y="889"/>
                </a:lnTo>
                <a:lnTo>
                  <a:pt x="0" y="889"/>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6</a:t>
            </a:r>
          </a:p>
        </p:txBody>
      </p:sp>
      <p:sp>
        <p:nvSpPr>
          <p:cNvPr id="19465" name="WordArt 9"/>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19466" name="Text Box 10"/>
          <p:cNvSpPr txBox="1">
            <a:spLocks noChangeArrowheads="1"/>
          </p:cNvSpPr>
          <p:nvPr/>
        </p:nvSpPr>
        <p:spPr bwMode="auto">
          <a:xfrm>
            <a:off x="1370012" y="1503363"/>
            <a:ext cx="8861425"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588">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1pPr>
            <a:lvl2pPr>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2pPr>
            <a:lvl3pPr>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3pPr>
            <a:lvl4pPr>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4pPr>
            <a:lvl5pPr>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588" algn="l"/>
                <a:tab pos="458788" algn="l"/>
                <a:tab pos="915988" algn="l"/>
                <a:tab pos="1373188" algn="l"/>
                <a:tab pos="1830388" algn="l"/>
                <a:tab pos="2287588" algn="l"/>
                <a:tab pos="2744788" algn="l"/>
                <a:tab pos="3201988" algn="l"/>
                <a:tab pos="3659188" algn="l"/>
                <a:tab pos="4116388" algn="l"/>
                <a:tab pos="4573588" algn="l"/>
                <a:tab pos="5030788" algn="l"/>
                <a:tab pos="5487988" algn="l"/>
                <a:tab pos="5945188" algn="l"/>
                <a:tab pos="6402388" algn="l"/>
                <a:tab pos="6859588" algn="l"/>
                <a:tab pos="7316788" algn="l"/>
                <a:tab pos="7773988" algn="l"/>
                <a:tab pos="8231188" algn="l"/>
                <a:tab pos="8688388" algn="l"/>
                <a:tab pos="9145588" algn="l"/>
              </a:tabLst>
              <a:defRPr>
                <a:solidFill>
                  <a:srgbClr val="000000"/>
                </a:solidFill>
                <a:latin typeface="Arial" panose="020B0604020202020204" pitchFamily="34" charset="0"/>
                <a:cs typeface="WenQuanYi Zen Hei Sharp" charset="0"/>
              </a:defRPr>
            </a:lvl9pPr>
          </a:lstStyle>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Docker Introduction</a:t>
            </a:r>
          </a:p>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Basic Architecture and comparison to VM’s</a:t>
            </a:r>
          </a:p>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Why Docker is Hot</a:t>
            </a:r>
          </a:p>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Create Docker image using </a:t>
            </a:r>
            <a:r>
              <a:rPr lang="en-US" altLang="en-US" sz="2800" b="1" dirty="0" err="1">
                <a:solidFill>
                  <a:srgbClr val="5F5F5F"/>
                </a:solidFill>
                <a:cs typeface="DejaVu Sans" charset="0"/>
              </a:rPr>
              <a:t>Dockerfile</a:t>
            </a:r>
            <a:r>
              <a:rPr lang="en-US" altLang="en-US" sz="2800" b="1" dirty="0">
                <a:solidFill>
                  <a:srgbClr val="5F5F5F"/>
                </a:solidFill>
                <a:cs typeface="DejaVu Sans" charset="0"/>
              </a:rPr>
              <a:t> /YAML</a:t>
            </a:r>
          </a:p>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Docker DevOps </a:t>
            </a:r>
            <a:r>
              <a:rPr lang="en-US" altLang="en-US" sz="2800" b="1" dirty="0" err="1">
                <a:solidFill>
                  <a:srgbClr val="5F5F5F"/>
                </a:solidFill>
                <a:cs typeface="DejaVu Sans" charset="0"/>
              </a:rPr>
              <a:t>LifeCycle</a:t>
            </a:r>
            <a:endParaRPr lang="en-US" altLang="en-US" sz="2800" b="1" dirty="0">
              <a:solidFill>
                <a:srgbClr val="5F5F5F"/>
              </a:solidFill>
              <a:cs typeface="DejaVu Sans" charset="0"/>
            </a:endParaRPr>
          </a:p>
          <a:p>
            <a:pPr marL="515938" indent="-514350" hangingPunct="1">
              <a:lnSpc>
                <a:spcPct val="90000"/>
              </a:lnSpc>
              <a:spcBef>
                <a:spcPts val="2400"/>
              </a:spcBef>
              <a:buClrTx/>
              <a:buFont typeface="+mj-lt"/>
              <a:buAutoNum type="arabicPeriod"/>
            </a:pPr>
            <a:r>
              <a:rPr lang="en-US" altLang="en-US" sz="2800" b="1" dirty="0">
                <a:solidFill>
                  <a:srgbClr val="5F5F5F"/>
                </a:solidFill>
                <a:cs typeface="DejaVu Sans" charset="0"/>
              </a:rPr>
              <a:t>Q&amp;A</a:t>
            </a:r>
          </a:p>
        </p:txBody>
      </p:sp>
      <p:sp>
        <p:nvSpPr>
          <p:cNvPr id="19467" name="AutoShape 11"/>
          <p:cNvSpPr>
            <a:spLocks noChangeArrowheads="1"/>
          </p:cNvSpPr>
          <p:nvPr/>
        </p:nvSpPr>
        <p:spPr bwMode="auto">
          <a:xfrm>
            <a:off x="1781175" y="1539875"/>
            <a:ext cx="377825" cy="263525"/>
          </a:xfrm>
          <a:custGeom>
            <a:avLst/>
            <a:gdLst>
              <a:gd name="G0" fmla="min 1050 735"/>
              <a:gd name="G1" fmla="*/ 34464 1050 1"/>
              <a:gd name="G2" fmla="*/ G1 1 G0"/>
              <a:gd name="G3" fmla="+- 0 0 50000"/>
              <a:gd name="G4" fmla="+- G2 0 50000"/>
              <a:gd name="G5" fmla="?: G4 50000 G2"/>
              <a:gd name="G6" fmla="?: G3 0 G4"/>
              <a:gd name="G7" fmla="*/ G0 G6 1"/>
              <a:gd name="G8" fmla="*/ G7 1 34464"/>
              <a:gd name="G9" fmla="+- 1050 0 G8"/>
              <a:gd name="G10" fmla="+- G9 1050 0"/>
              <a:gd name="G11" fmla="*/ G10 1 2"/>
              <a:gd name="G12" fmla="*/ G9 1 2"/>
              <a:gd name="G13" fmla="*/ 735 1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66" y="0"/>
                </a:lnTo>
                <a:lnTo>
                  <a:pt x="1050" y="368"/>
                </a:lnTo>
                <a:lnTo>
                  <a:pt x="1066" y="735"/>
                </a:lnTo>
                <a:lnTo>
                  <a:pt x="0" y="735"/>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1</a:t>
            </a:r>
          </a:p>
        </p:txBody>
      </p:sp>
      <p:sp>
        <p:nvSpPr>
          <p:cNvPr id="19468" name="AutoShape 12"/>
          <p:cNvSpPr>
            <a:spLocks noChangeArrowheads="1"/>
          </p:cNvSpPr>
          <p:nvPr/>
        </p:nvSpPr>
        <p:spPr bwMode="auto">
          <a:xfrm>
            <a:off x="1765300" y="2170113"/>
            <a:ext cx="357188" cy="346075"/>
          </a:xfrm>
          <a:custGeom>
            <a:avLst/>
            <a:gdLst>
              <a:gd name="G0" fmla="min 992 962"/>
              <a:gd name="G1" fmla="*/ 34464 992 1"/>
              <a:gd name="G2" fmla="*/ G1 1 G0"/>
              <a:gd name="G3" fmla="+- 0 0 50000"/>
              <a:gd name="G4" fmla="+- G2 0 50000"/>
              <a:gd name="G5" fmla="?: G4 50000 G2"/>
              <a:gd name="G6" fmla="?: G3 0 G4"/>
              <a:gd name="G7" fmla="*/ G0 G6 1"/>
              <a:gd name="G8" fmla="*/ G7 1 34464"/>
              <a:gd name="G9" fmla="+- 992 0 G8"/>
              <a:gd name="G10" fmla="+- G9 992 0"/>
              <a:gd name="G11" fmla="*/ G10 1 2"/>
              <a:gd name="G12" fmla="*/ G9 1 2"/>
              <a:gd name="G13" fmla="*/ 962 1 2"/>
              <a:gd name="G14" fmla="+- 962 0 0"/>
              <a:gd name="G15" fmla="+- 992 0 0"/>
            </a:gdLst>
            <a:ahLst/>
            <a:cxnLst>
              <a:cxn ang="0">
                <a:pos x="r" y="vc"/>
              </a:cxn>
              <a:cxn ang="5400000">
                <a:pos x="hc" y="b"/>
              </a:cxn>
              <a:cxn ang="10800000">
                <a:pos x="l" y="vc"/>
              </a:cxn>
              <a:cxn ang="16200000">
                <a:pos x="hc" y="t"/>
              </a:cxn>
            </a:cxnLst>
            <a:rect l="0" t="0" r="0" b="0"/>
            <a:pathLst>
              <a:path>
                <a:moveTo>
                  <a:pt x="0" y="0"/>
                </a:moveTo>
                <a:lnTo>
                  <a:pt x="1396" y="0"/>
                </a:lnTo>
                <a:lnTo>
                  <a:pt x="992" y="481"/>
                </a:lnTo>
                <a:lnTo>
                  <a:pt x="1396" y="962"/>
                </a:lnTo>
                <a:lnTo>
                  <a:pt x="0" y="962"/>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2</a:t>
            </a:r>
          </a:p>
        </p:txBody>
      </p:sp>
      <p:sp>
        <p:nvSpPr>
          <p:cNvPr id="19469" name="AutoShape 13"/>
          <p:cNvSpPr>
            <a:spLocks noChangeArrowheads="1"/>
          </p:cNvSpPr>
          <p:nvPr/>
        </p:nvSpPr>
        <p:spPr bwMode="auto">
          <a:xfrm>
            <a:off x="1736725" y="2992438"/>
            <a:ext cx="377825" cy="263525"/>
          </a:xfrm>
          <a:custGeom>
            <a:avLst/>
            <a:gdLst>
              <a:gd name="G0" fmla="min 1050 735"/>
              <a:gd name="G1" fmla="*/ 34464 1050 1"/>
              <a:gd name="G2" fmla="*/ G1 1 G0"/>
              <a:gd name="G3" fmla="+- 0 0 50000"/>
              <a:gd name="G4" fmla="+- G2 0 50000"/>
              <a:gd name="G5" fmla="?: G4 50000 G2"/>
              <a:gd name="G6" fmla="?: G3 0 G4"/>
              <a:gd name="G7" fmla="*/ G0 G6 1"/>
              <a:gd name="G8" fmla="*/ G7 1 34464"/>
              <a:gd name="G9" fmla="+- 1050 0 G8"/>
              <a:gd name="G10" fmla="+- G9 1050 0"/>
              <a:gd name="G11" fmla="*/ G10 1 2"/>
              <a:gd name="G12" fmla="*/ G9 1 2"/>
              <a:gd name="G13" fmla="*/ 735 1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66" y="0"/>
                </a:lnTo>
                <a:lnTo>
                  <a:pt x="1050" y="368"/>
                </a:lnTo>
                <a:lnTo>
                  <a:pt x="1066" y="735"/>
                </a:lnTo>
                <a:lnTo>
                  <a:pt x="0" y="735"/>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3</a:t>
            </a:r>
          </a:p>
        </p:txBody>
      </p:sp>
      <p:sp>
        <p:nvSpPr>
          <p:cNvPr id="19470" name="AutoShape 14"/>
          <p:cNvSpPr>
            <a:spLocks noChangeArrowheads="1"/>
          </p:cNvSpPr>
          <p:nvPr/>
        </p:nvSpPr>
        <p:spPr bwMode="auto">
          <a:xfrm>
            <a:off x="1725613" y="3668713"/>
            <a:ext cx="377825" cy="263525"/>
          </a:xfrm>
          <a:custGeom>
            <a:avLst/>
            <a:gdLst>
              <a:gd name="G0" fmla="min 1050 735"/>
              <a:gd name="G1" fmla="*/ 34464 1050 1"/>
              <a:gd name="G2" fmla="*/ G1 1 G0"/>
              <a:gd name="G3" fmla="+- 0 0 50000"/>
              <a:gd name="G4" fmla="+- G2 0 50000"/>
              <a:gd name="G5" fmla="?: G4 50000 G2"/>
              <a:gd name="G6" fmla="?: G3 0 G4"/>
              <a:gd name="G7" fmla="*/ G0 G6 1"/>
              <a:gd name="G8" fmla="*/ G7 1 34464"/>
              <a:gd name="G9" fmla="+- 1050 0 G8"/>
              <a:gd name="G10" fmla="+- G9 1050 0"/>
              <a:gd name="G11" fmla="*/ G10 1 2"/>
              <a:gd name="G12" fmla="*/ G9 1 2"/>
              <a:gd name="G13" fmla="*/ 735 1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66" y="0"/>
                </a:lnTo>
                <a:lnTo>
                  <a:pt x="1050" y="368"/>
                </a:lnTo>
                <a:lnTo>
                  <a:pt x="1066" y="735"/>
                </a:lnTo>
                <a:lnTo>
                  <a:pt x="0" y="735"/>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4</a:t>
            </a:r>
          </a:p>
        </p:txBody>
      </p:sp>
      <p:sp>
        <p:nvSpPr>
          <p:cNvPr id="19471" name="AutoShape 15"/>
          <p:cNvSpPr>
            <a:spLocks noChangeArrowheads="1"/>
          </p:cNvSpPr>
          <p:nvPr/>
        </p:nvSpPr>
        <p:spPr bwMode="auto">
          <a:xfrm>
            <a:off x="1725613" y="4318000"/>
            <a:ext cx="377825" cy="263525"/>
          </a:xfrm>
          <a:custGeom>
            <a:avLst/>
            <a:gdLst>
              <a:gd name="G0" fmla="min 1050 735"/>
              <a:gd name="G1" fmla="*/ 34464 1050 1"/>
              <a:gd name="G2" fmla="*/ G1 1 G0"/>
              <a:gd name="G3" fmla="+- 0 0 50000"/>
              <a:gd name="G4" fmla="+- G2 0 50000"/>
              <a:gd name="G5" fmla="?: G4 50000 G2"/>
              <a:gd name="G6" fmla="?: G3 0 G4"/>
              <a:gd name="G7" fmla="*/ G0 G6 1"/>
              <a:gd name="G8" fmla="*/ G7 1 34464"/>
              <a:gd name="G9" fmla="+- 1050 0 G8"/>
              <a:gd name="G10" fmla="+- G9 1050 0"/>
              <a:gd name="G11" fmla="*/ G10 1 2"/>
              <a:gd name="G12" fmla="*/ G9 1 2"/>
              <a:gd name="G13" fmla="*/ 735 1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66" y="0"/>
                </a:lnTo>
                <a:lnTo>
                  <a:pt x="1050" y="368"/>
                </a:lnTo>
                <a:lnTo>
                  <a:pt x="1066" y="735"/>
                </a:lnTo>
                <a:lnTo>
                  <a:pt x="0" y="735"/>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5</a:t>
            </a:r>
          </a:p>
        </p:txBody>
      </p:sp>
      <p:sp>
        <p:nvSpPr>
          <p:cNvPr id="19472" name="AutoShape 16"/>
          <p:cNvSpPr>
            <a:spLocks noChangeArrowheads="1"/>
          </p:cNvSpPr>
          <p:nvPr/>
        </p:nvSpPr>
        <p:spPr bwMode="auto">
          <a:xfrm>
            <a:off x="1689100" y="5003800"/>
            <a:ext cx="377825" cy="263525"/>
          </a:xfrm>
          <a:custGeom>
            <a:avLst/>
            <a:gdLst>
              <a:gd name="G0" fmla="min 1050 735"/>
              <a:gd name="G1" fmla="*/ 34464 1050 1"/>
              <a:gd name="G2" fmla="*/ G1 1 G0"/>
              <a:gd name="G3" fmla="+- 0 0 50000"/>
              <a:gd name="G4" fmla="+- G2 0 50000"/>
              <a:gd name="G5" fmla="?: G4 50000 G2"/>
              <a:gd name="G6" fmla="?: G3 0 G4"/>
              <a:gd name="G7" fmla="*/ G0 G6 1"/>
              <a:gd name="G8" fmla="*/ G7 1 34464"/>
              <a:gd name="G9" fmla="+- 1050 0 G8"/>
              <a:gd name="G10" fmla="+- G9 1050 0"/>
              <a:gd name="G11" fmla="*/ G10 1 2"/>
              <a:gd name="G12" fmla="*/ G9 1 2"/>
              <a:gd name="G13" fmla="*/ 735 1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66" y="0"/>
                </a:lnTo>
                <a:lnTo>
                  <a:pt x="1050" y="368"/>
                </a:lnTo>
                <a:lnTo>
                  <a:pt x="1066" y="735"/>
                </a:lnTo>
                <a:lnTo>
                  <a:pt x="0" y="735"/>
                </a:lnTo>
                <a:close/>
              </a:path>
            </a:pathLst>
          </a:custGeom>
          <a:solidFill>
            <a:srgbClr val="5F5F5F"/>
          </a:solidFill>
          <a:ln>
            <a:noFill/>
          </a:ln>
          <a:effectLst/>
          <a:extLst>
            <a:ext uri="{91240B29-F687-4F45-9708-019B960494DF}">
              <a14:hiddenLine xmlns:a14="http://schemas.microsoft.com/office/drawing/2010/main" w="190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hangingPunct="1">
              <a:lnSpc>
                <a:spcPct val="90000"/>
              </a:lnSpc>
            </a:pPr>
            <a:r>
              <a:rPr lang="en-US" altLang="en-US" sz="1600" b="1">
                <a:solidFill>
                  <a:srgbClr val="FFFFFF"/>
                </a:solidFill>
                <a:latin typeface="Calibri" panose="020F0502020204030204" pitchFamily="34" charset="0"/>
                <a:cs typeface="DejaVu Sans" charset="0"/>
              </a:rPr>
              <a:t>6</a:t>
            </a:r>
          </a:p>
        </p:txBody>
      </p:sp>
    </p:spTree>
  </p:cSld>
  <p:clrMapOvr>
    <a:masterClrMapping/>
  </p:clrMapOvr>
  <p:transition spd="med">
    <p:fade thruBlk="1"/>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a:spLocks noGrp="1" noChangeArrowheads="1"/>
          </p:cNvSpPr>
          <p:nvPr>
            <p:ph type="title" idx="4294967295"/>
          </p:nvPr>
        </p:nvSpPr>
        <p:spPr>
          <a:xfrm>
            <a:off x="531813" y="127000"/>
            <a:ext cx="11125200" cy="493713"/>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Compose</a:t>
            </a:r>
          </a:p>
        </p:txBody>
      </p:sp>
      <p:sp>
        <p:nvSpPr>
          <p:cNvPr id="37890" name="Text Box 2"/>
          <p:cNvSpPr txBox="1">
            <a:spLocks noChangeArrowheads="1"/>
          </p:cNvSpPr>
          <p:nvPr/>
        </p:nvSpPr>
        <p:spPr bwMode="auto">
          <a:xfrm>
            <a:off x="530225" y="1322388"/>
            <a:ext cx="4583113"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marL="500063"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marL="728663" indent="-18097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Docker Compose </a:t>
            </a:r>
          </a:p>
          <a:p>
            <a:pPr lvl="1" hangingPunct="1">
              <a:lnSpc>
                <a:spcPct val="90000"/>
              </a:lnSpc>
              <a:spcBef>
                <a:spcPts val="8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Docker Tool for defining and running multi-container Docker applications</a:t>
            </a:r>
          </a:p>
          <a:p>
            <a:pPr lvl="1" hangingPunct="1">
              <a:lnSpc>
                <a:spcPct val="90000"/>
              </a:lnSpc>
              <a:spcBef>
                <a:spcPts val="8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Reference file defined in YAML</a:t>
            </a:r>
          </a:p>
          <a:p>
            <a:pPr lvl="2" hangingPunct="1">
              <a:lnSpc>
                <a:spcPct val="90000"/>
              </a:lnSpc>
              <a:spcBef>
                <a:spcPts val="6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docker-compose.yml</a:t>
            </a:r>
          </a:p>
          <a:p>
            <a:pPr hangingPunct="1">
              <a:lnSpc>
                <a:spcPct val="90000"/>
              </a:lnSpc>
              <a:spcBef>
                <a:spcPts val="1200"/>
              </a:spcBef>
              <a:buClrTx/>
              <a:buFontTx/>
              <a:buNone/>
            </a:pPr>
            <a:endParaRPr lang="en-US" altLang="en-US" sz="2800">
              <a:solidFill>
                <a:srgbClr val="5F5F5F"/>
              </a:solidFill>
              <a:latin typeface="Calibri" panose="020F0502020204030204" pitchFamily="34" charset="0"/>
              <a:cs typeface="DejaVu Sans" charset="0"/>
            </a:endParaRP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cs typeface="DejaVu Sans" charset="0"/>
              </a:rPr>
              <a:t>$ docker-compose up -d</a:t>
            </a:r>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392113"/>
            <a:ext cx="4556125" cy="5594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2"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3465513" y="2565400"/>
            <a:ext cx="8358187" cy="612775"/>
          </a:xfrm>
          <a:prstGeom prst="rect">
            <a:avLst/>
          </a:prstGeom>
          <a:gradFill rotWithShape="0">
            <a:gsLst>
              <a:gs pos="0">
                <a:srgbClr val="B0C2C9"/>
              </a:gs>
              <a:gs pos="100000">
                <a:srgbClr val="FFFFFF"/>
              </a:gs>
            </a:gsLst>
            <a:lin ang="108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0" tIns="68400" rIns="6840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3200">
                <a:solidFill>
                  <a:srgbClr val="354146"/>
                </a:solidFill>
                <a:latin typeface="Calibri" panose="020F0502020204030204" pitchFamily="34" charset="0"/>
                <a:cs typeface="Calibri" panose="020F0502020204030204" pitchFamily="34" charset="0"/>
              </a:rPr>
              <a:t>New App Dev </a:t>
            </a:r>
            <a:r>
              <a:rPr lang="en-US" altLang="en-US" sz="2000">
                <a:solidFill>
                  <a:srgbClr val="354146"/>
                </a:solidFill>
                <a:latin typeface="Calibri" panose="020F0502020204030204" pitchFamily="34" charset="0"/>
                <a:cs typeface="Calibri" panose="020F0502020204030204" pitchFamily="34" charset="0"/>
              </a:rPr>
              <a:t>(including parts of legacy apps)</a:t>
            </a:r>
          </a:p>
        </p:txBody>
      </p:sp>
      <p:sp>
        <p:nvSpPr>
          <p:cNvPr id="38914" name="Rectangle 2"/>
          <p:cNvSpPr>
            <a:spLocks noChangeArrowheads="1"/>
          </p:cNvSpPr>
          <p:nvPr/>
        </p:nvSpPr>
        <p:spPr bwMode="auto">
          <a:xfrm>
            <a:off x="3465513" y="3446463"/>
            <a:ext cx="8358187" cy="612775"/>
          </a:xfrm>
          <a:prstGeom prst="rect">
            <a:avLst/>
          </a:prstGeom>
          <a:gradFill rotWithShape="0">
            <a:gsLst>
              <a:gs pos="0">
                <a:srgbClr val="B0C2C9"/>
              </a:gs>
              <a:gs pos="100000">
                <a:srgbClr val="FFFFFF"/>
              </a:gs>
            </a:gsLst>
            <a:lin ang="108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0" tIns="68400" rIns="6840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3200">
                <a:solidFill>
                  <a:srgbClr val="354146"/>
                </a:solidFill>
                <a:latin typeface="Calibri" panose="020F0502020204030204" pitchFamily="34" charset="0"/>
                <a:cs typeface="Calibri" panose="020F0502020204030204" pitchFamily="34" charset="0"/>
              </a:rPr>
              <a:t>Code Agility, CI/CD Pipeline, DevOps </a:t>
            </a:r>
          </a:p>
        </p:txBody>
      </p:sp>
      <p:sp>
        <p:nvSpPr>
          <p:cNvPr id="38915" name="Rectangle 3"/>
          <p:cNvSpPr>
            <a:spLocks noChangeArrowheads="1"/>
          </p:cNvSpPr>
          <p:nvPr/>
        </p:nvSpPr>
        <p:spPr bwMode="auto">
          <a:xfrm>
            <a:off x="3465513" y="1743075"/>
            <a:ext cx="8358187" cy="612775"/>
          </a:xfrm>
          <a:prstGeom prst="rect">
            <a:avLst/>
          </a:prstGeom>
          <a:gradFill rotWithShape="0">
            <a:gsLst>
              <a:gs pos="0">
                <a:srgbClr val="B0C2C9"/>
              </a:gs>
              <a:gs pos="100000">
                <a:srgbClr val="FFFFFF"/>
              </a:gs>
            </a:gsLst>
            <a:lin ang="108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0" tIns="68400" rIns="6840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3200">
                <a:solidFill>
                  <a:srgbClr val="354146"/>
                </a:solidFill>
                <a:latin typeface="Calibri" panose="020F0502020204030204" pitchFamily="34" charset="0"/>
                <a:cs typeface="Calibri" panose="020F0502020204030204" pitchFamily="34" charset="0"/>
              </a:rPr>
              <a:t>Dev/Test of Legacy Apps</a:t>
            </a:r>
          </a:p>
        </p:txBody>
      </p:sp>
      <p:sp>
        <p:nvSpPr>
          <p:cNvPr id="38916" name="Text Box 4"/>
          <p:cNvSpPr txBox="1">
            <a:spLocks noChangeArrowheads="1"/>
          </p:cNvSpPr>
          <p:nvPr/>
        </p:nvSpPr>
        <p:spPr bwMode="auto">
          <a:xfrm>
            <a:off x="531813" y="249238"/>
            <a:ext cx="111252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a:solidFill>
                  <a:srgbClr val="5F5F5F"/>
                </a:solidFill>
                <a:latin typeface="Calibri" panose="020F0502020204030204" pitchFamily="34" charset="0"/>
                <a:cs typeface="Calibri" panose="020F0502020204030204" pitchFamily="34" charset="0"/>
              </a:rPr>
              <a:t>Why Docker is Hot – Its simple, Devs love it</a:t>
            </a:r>
          </a:p>
        </p:txBody>
      </p:sp>
      <p:sp>
        <p:nvSpPr>
          <p:cNvPr id="38917" name="Rectangle 5"/>
          <p:cNvSpPr>
            <a:spLocks noChangeArrowheads="1"/>
          </p:cNvSpPr>
          <p:nvPr/>
        </p:nvSpPr>
        <p:spPr bwMode="auto">
          <a:xfrm>
            <a:off x="11442700" y="6570663"/>
            <a:ext cx="381000" cy="18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8918" name="Group 6"/>
          <p:cNvGrpSpPr>
            <a:grpSpLocks/>
          </p:cNvGrpSpPr>
          <p:nvPr/>
        </p:nvGrpSpPr>
        <p:grpSpPr bwMode="auto">
          <a:xfrm>
            <a:off x="1588" y="-76200"/>
            <a:ext cx="12182475" cy="6854825"/>
            <a:chOff x="1" y="-48"/>
            <a:chExt cx="7674" cy="4318"/>
          </a:xfrm>
        </p:grpSpPr>
        <p:sp>
          <p:nvSpPr>
            <p:cNvPr id="38919" name="Rectangle 7"/>
            <p:cNvSpPr>
              <a:spLocks noChangeArrowheads="1"/>
            </p:cNvSpPr>
            <p:nvPr/>
          </p:nvSpPr>
          <p:spPr bwMode="auto">
            <a:xfrm>
              <a:off x="1" y="-48"/>
              <a:ext cx="120" cy="4314"/>
            </a:xfrm>
            <a:prstGeom prst="rect">
              <a:avLst/>
            </a:prstGeom>
            <a:solidFill>
              <a:srgbClr val="DCE3E4"/>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20" name="Rectangle 8"/>
            <p:cNvSpPr>
              <a:spLocks noChangeArrowheads="1"/>
            </p:cNvSpPr>
            <p:nvPr/>
          </p:nvSpPr>
          <p:spPr bwMode="auto">
            <a:xfrm>
              <a:off x="7555" y="-44"/>
              <a:ext cx="120" cy="4314"/>
            </a:xfrm>
            <a:prstGeom prst="rect">
              <a:avLst/>
            </a:prstGeom>
            <a:solidFill>
              <a:srgbClr val="DCE3E4"/>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21" name="Rectangle 9"/>
            <p:cNvSpPr>
              <a:spLocks noChangeArrowheads="1"/>
            </p:cNvSpPr>
            <p:nvPr/>
          </p:nvSpPr>
          <p:spPr bwMode="auto">
            <a:xfrm>
              <a:off x="1" y="-48"/>
              <a:ext cx="7674" cy="119"/>
            </a:xfrm>
            <a:prstGeom prst="rect">
              <a:avLst/>
            </a:prstGeom>
            <a:solidFill>
              <a:srgbClr val="DCE3E4"/>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8922" name="Rectangle 10"/>
          <p:cNvSpPr>
            <a:spLocks noChangeArrowheads="1"/>
          </p:cNvSpPr>
          <p:nvPr/>
        </p:nvSpPr>
        <p:spPr bwMode="auto">
          <a:xfrm>
            <a:off x="3505200" y="4349750"/>
            <a:ext cx="8318500" cy="612775"/>
          </a:xfrm>
          <a:prstGeom prst="rect">
            <a:avLst/>
          </a:prstGeom>
          <a:gradFill rotWithShape="0">
            <a:gsLst>
              <a:gs pos="0">
                <a:srgbClr val="B0C2C9"/>
              </a:gs>
              <a:gs pos="100000">
                <a:srgbClr val="FFFFFF"/>
              </a:gs>
            </a:gsLst>
            <a:lin ang="108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0" tIns="68400" rIns="6840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3200">
                <a:solidFill>
                  <a:srgbClr val="354146"/>
                </a:solidFill>
                <a:latin typeface="Calibri" panose="020F0502020204030204" pitchFamily="34" charset="0"/>
                <a:cs typeface="Calibri" panose="020F0502020204030204" pitchFamily="34" charset="0"/>
              </a:rPr>
              <a:t>Adoption of Open Source</a:t>
            </a:r>
          </a:p>
        </p:txBody>
      </p:sp>
      <p:sp>
        <p:nvSpPr>
          <p:cNvPr id="38923" name="Rectangle 11"/>
          <p:cNvSpPr>
            <a:spLocks noChangeArrowheads="1"/>
          </p:cNvSpPr>
          <p:nvPr/>
        </p:nvSpPr>
        <p:spPr bwMode="auto">
          <a:xfrm>
            <a:off x="3505200" y="5178425"/>
            <a:ext cx="8318500" cy="612775"/>
          </a:xfrm>
          <a:prstGeom prst="rect">
            <a:avLst/>
          </a:prstGeom>
          <a:gradFill rotWithShape="0">
            <a:gsLst>
              <a:gs pos="0">
                <a:srgbClr val="B0C2C9"/>
              </a:gs>
              <a:gs pos="100000">
                <a:srgbClr val="FFFFFF"/>
              </a:gs>
            </a:gsLst>
            <a:lin ang="108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00" tIns="68400" rIns="6840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3200">
                <a:solidFill>
                  <a:srgbClr val="354146"/>
                </a:solidFill>
                <a:latin typeface="Calibri" panose="020F0502020204030204" pitchFamily="34" charset="0"/>
                <a:cs typeface="Calibri" panose="020F0502020204030204" pitchFamily="34" charset="0"/>
              </a:rPr>
              <a:t>Microservices &amp; Cloud Native Apps</a:t>
            </a:r>
          </a:p>
        </p:txBody>
      </p:sp>
      <p:pic>
        <p:nvPicPr>
          <p:cNvPr id="3892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l="16386"/>
          <a:stretch>
            <a:fillRect/>
          </a:stretch>
        </p:blipFill>
        <p:spPr bwMode="auto">
          <a:xfrm>
            <a:off x="195263" y="1095375"/>
            <a:ext cx="5668962" cy="4786313"/>
          </a:xfrm>
          <a:prstGeom prst="rect">
            <a:avLst/>
          </a:prstGeom>
          <a:noFill/>
          <a:ln>
            <a:noFill/>
          </a:ln>
          <a:effectLst/>
          <a:extLst>
            <a:ext uri="{909E8E84-426E-40DD-AFC4-6F175D3DCCD1}">
              <a14:hiddenFill xmlns:a14="http://schemas.microsoft.com/office/drawing/2010/main">
                <a:blipFill dpi="0" rotWithShape="0">
                  <a:blip/>
                  <a:srcRect l="1638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5" name="WordArt 1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531813" y="95250"/>
            <a:ext cx="111252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b="1">
                <a:solidFill>
                  <a:srgbClr val="5F5F5F"/>
                </a:solidFill>
                <a:latin typeface="Calibri" panose="020F0502020204030204" pitchFamily="34" charset="0"/>
                <a:cs typeface="DejaVu Sans" charset="0"/>
              </a:rPr>
              <a:t>Why Containers?</a:t>
            </a:r>
          </a:p>
        </p:txBody>
      </p:sp>
      <p:sp>
        <p:nvSpPr>
          <p:cNvPr id="39938" name="Rectangle 2"/>
          <p:cNvSpPr>
            <a:spLocks noChangeArrowheads="1"/>
          </p:cNvSpPr>
          <p:nvPr/>
        </p:nvSpPr>
        <p:spPr bwMode="auto">
          <a:xfrm>
            <a:off x="704850" y="3881438"/>
            <a:ext cx="473233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1pPr>
            <a:lvl2pPr marL="184150" indent="-182563">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2pPr>
            <a:lvl3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3pPr>
            <a:lvl4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4pPr>
            <a:lvl5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9pPr>
          </a:lstStyle>
          <a:p>
            <a:pPr lvl="1" hangingPunct="1">
              <a:lnSpc>
                <a:spcPct val="90000"/>
              </a:lnSpc>
              <a:spcBef>
                <a:spcPts val="800"/>
              </a:spcBef>
              <a:buClr>
                <a:srgbClr val="5F5F5F"/>
              </a:buClr>
              <a:buFont typeface="Arial" panose="020B0604020202020204" pitchFamily="34" charset="0"/>
              <a:buChar char="•"/>
            </a:pPr>
            <a:r>
              <a:rPr lang="en-US" altLang="en-US">
                <a:solidFill>
                  <a:srgbClr val="5F5F5F"/>
                </a:solidFill>
                <a:latin typeface="Calibri" panose="020F0502020204030204" pitchFamily="34" charset="0"/>
              </a:rPr>
              <a:t>Quickly create ready-to-run packaged applications, low cost deployment and replay</a:t>
            </a:r>
          </a:p>
          <a:p>
            <a:pPr lvl="1" hangingPunct="1">
              <a:lnSpc>
                <a:spcPct val="90000"/>
              </a:lnSpc>
              <a:spcBef>
                <a:spcPts val="800"/>
              </a:spcBef>
              <a:buClr>
                <a:srgbClr val="5F5F5F"/>
              </a:buClr>
              <a:buFont typeface="Arial" panose="020B0604020202020204" pitchFamily="34" charset="0"/>
              <a:buChar char="•"/>
            </a:pPr>
            <a:r>
              <a:rPr lang="en-US" altLang="en-US">
                <a:solidFill>
                  <a:srgbClr val="5F5F5F"/>
                </a:solidFill>
                <a:latin typeface="Calibri" panose="020F0502020204030204" pitchFamily="34" charset="0"/>
              </a:rPr>
              <a:t>Automate testing, integration, packaging</a:t>
            </a:r>
          </a:p>
          <a:p>
            <a:pPr lvl="1" hangingPunct="1">
              <a:lnSpc>
                <a:spcPct val="90000"/>
              </a:lnSpc>
              <a:spcBef>
                <a:spcPts val="800"/>
              </a:spcBef>
              <a:buClr>
                <a:srgbClr val="5F5F5F"/>
              </a:buClr>
              <a:buFont typeface="Arial" panose="020B0604020202020204" pitchFamily="34" charset="0"/>
              <a:buChar char="•"/>
            </a:pPr>
            <a:r>
              <a:rPr lang="en-US" altLang="en-US">
                <a:solidFill>
                  <a:srgbClr val="5F5F5F"/>
                </a:solidFill>
                <a:latin typeface="Calibri" panose="020F0502020204030204" pitchFamily="34" charset="0"/>
              </a:rPr>
              <a:t>Reduce / eliminate platform compatibility issues (“It works in dev!”)</a:t>
            </a:r>
          </a:p>
          <a:p>
            <a:pPr lvl="1" hangingPunct="1">
              <a:lnSpc>
                <a:spcPct val="90000"/>
              </a:lnSpc>
              <a:spcBef>
                <a:spcPts val="800"/>
              </a:spcBef>
              <a:buClr>
                <a:srgbClr val="5F5F5F"/>
              </a:buClr>
              <a:buFont typeface="Arial" panose="020B0604020202020204" pitchFamily="34" charset="0"/>
              <a:buChar char="•"/>
            </a:pPr>
            <a:r>
              <a:rPr lang="en-US" altLang="en-US">
                <a:solidFill>
                  <a:srgbClr val="5F5F5F"/>
                </a:solidFill>
                <a:latin typeface="Calibri" panose="020F0502020204030204" pitchFamily="34" charset="0"/>
              </a:rPr>
              <a:t>Support next gen applications (microservices)</a:t>
            </a:r>
          </a:p>
        </p:txBody>
      </p:sp>
      <p:sp>
        <p:nvSpPr>
          <p:cNvPr id="39939" name="Rectangle 3"/>
          <p:cNvSpPr>
            <a:spLocks noChangeArrowheads="1"/>
          </p:cNvSpPr>
          <p:nvPr/>
        </p:nvSpPr>
        <p:spPr bwMode="auto">
          <a:xfrm>
            <a:off x="6569075" y="3048000"/>
            <a:ext cx="5176838" cy="218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1pPr>
            <a:lvl2pPr marL="184150" indent="-182563">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2pPr>
            <a:lvl3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3pPr>
            <a:lvl4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4pPr>
            <a:lvl5pPr>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184150" algn="l"/>
                <a:tab pos="641350" algn="l"/>
                <a:tab pos="1098550" algn="l"/>
                <a:tab pos="1555750" algn="l"/>
                <a:tab pos="2012950" algn="l"/>
                <a:tab pos="2470150" algn="l"/>
                <a:tab pos="2927350" algn="l"/>
                <a:tab pos="3384550" algn="l"/>
                <a:tab pos="3841750" algn="l"/>
                <a:tab pos="4298950" algn="l"/>
                <a:tab pos="4756150" algn="l"/>
                <a:tab pos="5213350" algn="l"/>
                <a:tab pos="5670550" algn="l"/>
                <a:tab pos="6127750" algn="l"/>
                <a:tab pos="6584950" algn="l"/>
                <a:tab pos="7042150" algn="l"/>
                <a:tab pos="7499350" algn="l"/>
                <a:tab pos="7956550" algn="l"/>
                <a:tab pos="8413750" algn="l"/>
                <a:tab pos="8870950" algn="l"/>
                <a:tab pos="9328150" algn="l"/>
              </a:tabLst>
              <a:defRPr>
                <a:solidFill>
                  <a:srgbClr val="000000"/>
                </a:solidFill>
                <a:latin typeface="Arial" panose="020B0604020202020204" pitchFamily="34" charset="0"/>
                <a:cs typeface="WenQuanYi Zen Hei Sharp" charset="0"/>
              </a:defRPr>
            </a:lvl9pPr>
          </a:lstStyle>
          <a:p>
            <a:pPr lvl="1" hangingPunct="1">
              <a:lnSpc>
                <a:spcPct val="90000"/>
              </a:lnSpc>
              <a:spcBef>
                <a:spcPts val="800"/>
              </a:spcBef>
              <a:buClr>
                <a:srgbClr val="5F5F5F"/>
              </a:buClr>
              <a:buFont typeface="Arial" panose="020B0604020202020204" pitchFamily="34" charset="0"/>
              <a:buChar char="•"/>
            </a:pPr>
            <a:r>
              <a:rPr lang="en-US" altLang="en-US" dirty="0">
                <a:solidFill>
                  <a:srgbClr val="5F5F5F"/>
                </a:solidFill>
                <a:latin typeface="Calibri" panose="020F0502020204030204" pitchFamily="34" charset="0"/>
              </a:rPr>
              <a:t>Improve </a:t>
            </a:r>
            <a:r>
              <a:rPr lang="en-US" altLang="en-US" b="1" dirty="0">
                <a:solidFill>
                  <a:srgbClr val="5F5F5F"/>
                </a:solidFill>
                <a:latin typeface="Calibri" panose="020F0502020204030204" pitchFamily="34" charset="0"/>
              </a:rPr>
              <a:t>speed</a:t>
            </a:r>
            <a:r>
              <a:rPr lang="en-US" altLang="en-US" dirty="0">
                <a:solidFill>
                  <a:srgbClr val="5F5F5F"/>
                </a:solidFill>
                <a:latin typeface="Calibri" panose="020F0502020204030204" pitchFamily="34" charset="0"/>
              </a:rPr>
              <a:t> and frequency of releases, reliability </a:t>
            </a:r>
            <a:br>
              <a:rPr lang="en-US" altLang="en-US" dirty="0">
                <a:solidFill>
                  <a:srgbClr val="5F5F5F"/>
                </a:solidFill>
                <a:latin typeface="Calibri" panose="020F0502020204030204" pitchFamily="34" charset="0"/>
              </a:rPr>
            </a:br>
            <a:r>
              <a:rPr lang="en-US" altLang="en-US" dirty="0">
                <a:solidFill>
                  <a:srgbClr val="5F5F5F"/>
                </a:solidFill>
                <a:latin typeface="Calibri" panose="020F0502020204030204" pitchFamily="34" charset="0"/>
              </a:rPr>
              <a:t>of deployments</a:t>
            </a:r>
          </a:p>
          <a:p>
            <a:pPr lvl="1" hangingPunct="1">
              <a:lnSpc>
                <a:spcPct val="90000"/>
              </a:lnSpc>
              <a:spcBef>
                <a:spcPts val="800"/>
              </a:spcBef>
              <a:buClr>
                <a:srgbClr val="5F5F5F"/>
              </a:buClr>
              <a:buFont typeface="Arial" panose="020B0604020202020204" pitchFamily="34" charset="0"/>
              <a:buChar char="•"/>
            </a:pPr>
            <a:r>
              <a:rPr lang="en-US" altLang="en-US" dirty="0">
                <a:solidFill>
                  <a:srgbClr val="5F5F5F"/>
                </a:solidFill>
                <a:latin typeface="Calibri" panose="020F0502020204030204" pitchFamily="34" charset="0"/>
              </a:rPr>
              <a:t>Makes app lifecycle efficient, consistent and repeatable – configure once, run many times</a:t>
            </a:r>
          </a:p>
          <a:p>
            <a:pPr lvl="1" hangingPunct="1">
              <a:lnSpc>
                <a:spcPct val="90000"/>
              </a:lnSpc>
              <a:spcBef>
                <a:spcPts val="800"/>
              </a:spcBef>
              <a:buClr>
                <a:srgbClr val="5F5F5F"/>
              </a:buClr>
              <a:buFont typeface="Arial" panose="020B0604020202020204" pitchFamily="34" charset="0"/>
              <a:buChar char="•"/>
            </a:pPr>
            <a:r>
              <a:rPr lang="en-US" altLang="en-US" dirty="0">
                <a:solidFill>
                  <a:srgbClr val="5F5F5F"/>
                </a:solidFill>
                <a:latin typeface="Calibri" panose="020F0502020204030204" pitchFamily="34" charset="0"/>
              </a:rPr>
              <a:t>Eliminate environment inconsistencies between development, test, production</a:t>
            </a:r>
          </a:p>
          <a:p>
            <a:pPr lvl="1" hangingPunct="1">
              <a:lnSpc>
                <a:spcPct val="90000"/>
              </a:lnSpc>
              <a:spcBef>
                <a:spcPts val="800"/>
              </a:spcBef>
              <a:buClr>
                <a:srgbClr val="5F5F5F"/>
              </a:buClr>
              <a:buFont typeface="Arial" panose="020B0604020202020204" pitchFamily="34" charset="0"/>
              <a:buChar char="•"/>
            </a:pPr>
            <a:r>
              <a:rPr lang="en-US" altLang="en-US" dirty="0">
                <a:solidFill>
                  <a:srgbClr val="5F5F5F"/>
                </a:solidFill>
                <a:latin typeface="Calibri" panose="020F0502020204030204" pitchFamily="34" charset="0"/>
              </a:rPr>
              <a:t>Improve production application resiliency and scale out / in on demand</a:t>
            </a:r>
          </a:p>
          <a:p>
            <a:pPr hangingPunct="1">
              <a:lnSpc>
                <a:spcPct val="90000"/>
              </a:lnSpc>
              <a:spcBef>
                <a:spcPts val="1200"/>
              </a:spcBef>
              <a:buClrTx/>
              <a:buFontTx/>
              <a:buNone/>
            </a:pPr>
            <a:endParaRPr lang="en-US" altLang="en-US" dirty="0">
              <a:solidFill>
                <a:srgbClr val="5F5F5F"/>
              </a:solidFill>
              <a:latin typeface="Calibri" panose="020F0502020204030204" pitchFamily="34" charset="0"/>
            </a:endParaRPr>
          </a:p>
        </p:txBody>
      </p:sp>
      <p:grpSp>
        <p:nvGrpSpPr>
          <p:cNvPr id="39940" name="Group 4"/>
          <p:cNvGrpSpPr>
            <a:grpSpLocks/>
          </p:cNvGrpSpPr>
          <p:nvPr/>
        </p:nvGrpSpPr>
        <p:grpSpPr bwMode="auto">
          <a:xfrm>
            <a:off x="639763" y="3105150"/>
            <a:ext cx="477837" cy="642938"/>
            <a:chOff x="403" y="1956"/>
            <a:chExt cx="301" cy="405"/>
          </a:xfrm>
        </p:grpSpPr>
        <p:sp>
          <p:nvSpPr>
            <p:cNvPr id="39941" name="AutoShape 5"/>
            <p:cNvSpPr>
              <a:spLocks noChangeArrowheads="1"/>
            </p:cNvSpPr>
            <p:nvPr/>
          </p:nvSpPr>
          <p:spPr bwMode="auto">
            <a:xfrm>
              <a:off x="403" y="2132"/>
              <a:ext cx="301" cy="229"/>
            </a:xfrm>
            <a:custGeom>
              <a:avLst/>
              <a:gdLst>
                <a:gd name="G0" fmla="+- 1338 0 0"/>
                <a:gd name="G1" fmla="+- 1020 0 0"/>
              </a:gdLst>
              <a:ahLst/>
              <a:cxnLst>
                <a:cxn ang="0">
                  <a:pos x="r" y="vc"/>
                </a:cxn>
                <a:cxn ang="5400000">
                  <a:pos x="hc" y="b"/>
                </a:cxn>
                <a:cxn ang="10800000">
                  <a:pos x="l" y="vc"/>
                </a:cxn>
                <a:cxn ang="16200000">
                  <a:pos x="hc" y="t"/>
                </a:cxn>
              </a:cxnLst>
              <a:rect l="0" t="0" r="0" b="0"/>
              <a:pathLst>
                <a:path>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rgbClr val="A5264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2" name="AutoShape 6"/>
            <p:cNvSpPr>
              <a:spLocks noChangeArrowheads="1"/>
            </p:cNvSpPr>
            <p:nvPr/>
          </p:nvSpPr>
          <p:spPr bwMode="auto">
            <a:xfrm>
              <a:off x="467" y="2200"/>
              <a:ext cx="174" cy="121"/>
            </a:xfrm>
            <a:custGeom>
              <a:avLst/>
              <a:gdLst>
                <a:gd name="G0" fmla="+- 777 0 0"/>
                <a:gd name="G1" fmla="+- 544 0 0"/>
              </a:gdLst>
              <a:ahLst/>
              <a:cxnLst>
                <a:cxn ang="0">
                  <a:pos x="r" y="vc"/>
                </a:cxn>
                <a:cxn ang="5400000">
                  <a:pos x="hc" y="b"/>
                </a:cxn>
                <a:cxn ang="10800000">
                  <a:pos x="l" y="vc"/>
                </a:cxn>
                <a:cxn ang="16200000">
                  <a:pos x="hc" y="t"/>
                </a:cxn>
              </a:cxnLst>
              <a:rect l="0" t="0" r="0" b="0"/>
              <a:pathLst>
                <a:path>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A5264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3" name="AutoShape 7"/>
            <p:cNvSpPr>
              <a:spLocks noChangeArrowheads="1"/>
            </p:cNvSpPr>
            <p:nvPr/>
          </p:nvSpPr>
          <p:spPr bwMode="auto">
            <a:xfrm>
              <a:off x="484" y="1956"/>
              <a:ext cx="140" cy="162"/>
            </a:xfrm>
            <a:custGeom>
              <a:avLst/>
              <a:gdLst>
                <a:gd name="G0" fmla="+- 625 0 0"/>
                <a:gd name="G1" fmla="+- 724 0 0"/>
              </a:gdLst>
              <a:ahLst/>
              <a:cxnLst>
                <a:cxn ang="0">
                  <a:pos x="r" y="vc"/>
                </a:cxn>
                <a:cxn ang="5400000">
                  <a:pos x="hc" y="b"/>
                </a:cxn>
                <a:cxn ang="10800000">
                  <a:pos x="l" y="vc"/>
                </a:cxn>
                <a:cxn ang="16200000">
                  <a:pos x="hc" y="t"/>
                </a:cxn>
              </a:cxnLst>
              <a:rect l="0" t="0" r="0" b="0"/>
              <a:pathLst>
                <a:path>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A5264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4" name="AutoShape 8"/>
            <p:cNvSpPr>
              <a:spLocks noChangeArrowheads="1"/>
            </p:cNvSpPr>
            <p:nvPr/>
          </p:nvSpPr>
          <p:spPr bwMode="auto">
            <a:xfrm>
              <a:off x="520" y="2345"/>
              <a:ext cx="68" cy="16"/>
            </a:xfrm>
            <a:custGeom>
              <a:avLst/>
              <a:gdLst>
                <a:gd name="G0" fmla="+- 311 0 0"/>
                <a:gd name="G1" fmla="+- 81 0 0"/>
              </a:gdLst>
              <a:ahLst/>
              <a:cxnLst>
                <a:cxn ang="0">
                  <a:pos x="r" y="vc"/>
                </a:cxn>
                <a:cxn ang="5400000">
                  <a:pos x="hc" y="b"/>
                </a:cxn>
                <a:cxn ang="10800000">
                  <a:pos x="l" y="vc"/>
                </a:cxn>
                <a:cxn ang="16200000">
                  <a:pos x="hc" y="t"/>
                </a:cxn>
              </a:cxnLst>
              <a:rect l="0" t="0" r="0" b="0"/>
              <a:pathLst>
                <a:path>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A5264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9945" name="Rectangle 9"/>
          <p:cNvSpPr>
            <a:spLocks noChangeArrowheads="1"/>
          </p:cNvSpPr>
          <p:nvPr/>
        </p:nvSpPr>
        <p:spPr bwMode="auto">
          <a:xfrm>
            <a:off x="1262063" y="3354388"/>
            <a:ext cx="4732337"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400" b="1">
                <a:solidFill>
                  <a:srgbClr val="8DA6B1"/>
                </a:solidFill>
                <a:latin typeface="Calibri" panose="020F0502020204030204" pitchFamily="34" charset="0"/>
              </a:rPr>
              <a:t>Developers care because:</a:t>
            </a:r>
          </a:p>
        </p:txBody>
      </p:sp>
      <p:sp>
        <p:nvSpPr>
          <p:cNvPr id="39946" name="Rectangle 10"/>
          <p:cNvSpPr>
            <a:spLocks noChangeArrowheads="1"/>
          </p:cNvSpPr>
          <p:nvPr/>
        </p:nvSpPr>
        <p:spPr bwMode="auto">
          <a:xfrm>
            <a:off x="7234238" y="2667000"/>
            <a:ext cx="4732337"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400" b="1" dirty="0">
                <a:solidFill>
                  <a:srgbClr val="8DA6B1"/>
                </a:solidFill>
                <a:latin typeface="Calibri" panose="020F0502020204030204" pitchFamily="34" charset="0"/>
              </a:rPr>
              <a:t>IT cares because:</a:t>
            </a:r>
          </a:p>
        </p:txBody>
      </p:sp>
      <p:pic>
        <p:nvPicPr>
          <p:cNvPr id="3995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1160463"/>
            <a:ext cx="3148012" cy="2052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51" name="WordArt 1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grpSp>
        <p:nvGrpSpPr>
          <p:cNvPr id="17" name="Group 5"/>
          <p:cNvGrpSpPr/>
          <p:nvPr/>
        </p:nvGrpSpPr>
        <p:grpSpPr>
          <a:xfrm>
            <a:off x="639360" y="3105000"/>
            <a:ext cx="481320" cy="646560"/>
            <a:chOff x="639360" y="3105000"/>
            <a:chExt cx="481320" cy="646560"/>
          </a:xfrm>
        </p:grpSpPr>
        <p:sp>
          <p:nvSpPr>
            <p:cNvPr id="18" name="CustomShape 6"/>
            <p:cNvSpPr/>
            <p:nvPr/>
          </p:nvSpPr>
          <p:spPr>
            <a:xfrm>
              <a:off x="639360" y="3384720"/>
              <a:ext cx="481320" cy="366840"/>
            </a:xfrm>
            <a:custGeom>
              <a:avLst/>
              <a:gdLst/>
              <a:ahLst/>
              <a:cxnLst/>
              <a:rect l="l" t="t"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rgbClr val="A52641"/>
            </a:solidFill>
            <a:ln w="9360">
              <a:noFill/>
            </a:ln>
          </p:spPr>
          <p:style>
            <a:lnRef idx="0">
              <a:scrgbClr r="0" g="0" b="0"/>
            </a:lnRef>
            <a:fillRef idx="0">
              <a:scrgbClr r="0" g="0" b="0"/>
            </a:fillRef>
            <a:effectRef idx="0">
              <a:scrgbClr r="0" g="0" b="0"/>
            </a:effectRef>
            <a:fontRef idx="minor"/>
          </p:style>
        </p:sp>
        <p:sp>
          <p:nvSpPr>
            <p:cNvPr id="19" name="CustomShape 7"/>
            <p:cNvSpPr/>
            <p:nvPr/>
          </p:nvSpPr>
          <p:spPr>
            <a:xfrm>
              <a:off x="741240" y="3492720"/>
              <a:ext cx="279360" cy="195480"/>
            </a:xfrm>
            <a:custGeom>
              <a:avLst/>
              <a:gdLst/>
              <a:ahLst/>
              <a:cxnLst/>
              <a:rect l="l" t="t"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A52641"/>
            </a:solidFill>
            <a:ln w="9360">
              <a:noFill/>
            </a:ln>
          </p:spPr>
          <p:style>
            <a:lnRef idx="0">
              <a:scrgbClr r="0" g="0" b="0"/>
            </a:lnRef>
            <a:fillRef idx="0">
              <a:scrgbClr r="0" g="0" b="0"/>
            </a:fillRef>
            <a:effectRef idx="0">
              <a:scrgbClr r="0" g="0" b="0"/>
            </a:effectRef>
            <a:fontRef idx="minor"/>
          </p:style>
        </p:sp>
        <p:sp>
          <p:nvSpPr>
            <p:cNvPr id="20" name="CustomShape 8"/>
            <p:cNvSpPr/>
            <p:nvPr/>
          </p:nvSpPr>
          <p:spPr>
            <a:xfrm>
              <a:off x="767880" y="3105000"/>
              <a:ext cx="224640" cy="260280"/>
            </a:xfrm>
            <a:custGeom>
              <a:avLst/>
              <a:gdLst/>
              <a:ahLst/>
              <a:cxnLst/>
              <a:rect l="l" t="t"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A52641"/>
            </a:solidFill>
            <a:ln w="9360">
              <a:noFill/>
            </a:ln>
          </p:spPr>
          <p:style>
            <a:lnRef idx="0">
              <a:scrgbClr r="0" g="0" b="0"/>
            </a:lnRef>
            <a:fillRef idx="0">
              <a:scrgbClr r="0" g="0" b="0"/>
            </a:fillRef>
            <a:effectRef idx="0">
              <a:scrgbClr r="0" g="0" b="0"/>
            </a:effectRef>
            <a:fontRef idx="minor"/>
          </p:style>
        </p:sp>
        <p:sp>
          <p:nvSpPr>
            <p:cNvPr id="21" name="CustomShape 9"/>
            <p:cNvSpPr/>
            <p:nvPr/>
          </p:nvSpPr>
          <p:spPr>
            <a:xfrm>
              <a:off x="825120" y="3722760"/>
              <a:ext cx="111600" cy="28800"/>
            </a:xfrm>
            <a:custGeom>
              <a:avLst/>
              <a:gdLst/>
              <a:ahLst/>
              <a:cxnLst/>
              <a:rect l="l" t="t"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A52641"/>
            </a:solidFill>
            <a:ln w="9360">
              <a:noFill/>
            </a:ln>
          </p:spPr>
          <p:style>
            <a:lnRef idx="0">
              <a:scrgbClr r="0" g="0" b="0"/>
            </a:lnRef>
            <a:fillRef idx="0">
              <a:scrgbClr r="0" g="0" b="0"/>
            </a:fillRef>
            <a:effectRef idx="0">
              <a:scrgbClr r="0" g="0" b="0"/>
            </a:effectRef>
            <a:fontRef idx="minor"/>
          </p:style>
        </p:sp>
      </p:grpSp>
      <p:grpSp>
        <p:nvGrpSpPr>
          <p:cNvPr id="22" name="Group 12"/>
          <p:cNvGrpSpPr/>
          <p:nvPr/>
        </p:nvGrpSpPr>
        <p:grpSpPr>
          <a:xfrm>
            <a:off x="6475412" y="2286000"/>
            <a:ext cx="531720" cy="606960"/>
            <a:chOff x="6568560" y="3099600"/>
            <a:chExt cx="531720" cy="606960"/>
          </a:xfrm>
        </p:grpSpPr>
        <p:sp>
          <p:nvSpPr>
            <p:cNvPr id="23" name="CustomShape 13"/>
            <p:cNvSpPr/>
            <p:nvPr/>
          </p:nvSpPr>
          <p:spPr>
            <a:xfrm>
              <a:off x="6686640" y="3099600"/>
              <a:ext cx="297000" cy="281520"/>
            </a:xfrm>
            <a:custGeom>
              <a:avLst/>
              <a:gdLst/>
              <a:ahLst/>
              <a:cxnLst/>
              <a:rect l="l" t="t" r="r" b="b"/>
              <a:pathLst>
                <a:path w="687603" h="672047">
                  <a:moveTo>
                    <a:pt x="424971" y="650244"/>
                  </a:moveTo>
                  <a:lnTo>
                    <a:pt x="438742" y="641355"/>
                  </a:lnTo>
                  <a:lnTo>
                    <a:pt x="452347" y="630342"/>
                  </a:lnTo>
                  <a:lnTo>
                    <a:pt x="465476" y="616977"/>
                  </a:lnTo>
                  <a:lnTo>
                    <a:pt x="477824" y="601034"/>
                  </a:lnTo>
                  <a:lnTo>
                    <a:pt x="489082" y="582287"/>
                  </a:lnTo>
                  <a:lnTo>
                    <a:pt x="491985" y="576529"/>
                  </a:lnTo>
                  <a:lnTo>
                    <a:pt x="506431" y="571049"/>
                  </a:lnTo>
                  <a:lnTo>
                    <a:pt x="520111" y="564700"/>
                  </a:lnTo>
                  <a:lnTo>
                    <a:pt x="533022" y="557550"/>
                  </a:lnTo>
                  <a:lnTo>
                    <a:pt x="545157" y="549671"/>
                  </a:lnTo>
                  <a:lnTo>
                    <a:pt x="556514" y="541131"/>
                  </a:lnTo>
                  <a:lnTo>
                    <a:pt x="567088" y="532000"/>
                  </a:lnTo>
                  <a:lnTo>
                    <a:pt x="576873" y="522347"/>
                  </a:lnTo>
                  <a:lnTo>
                    <a:pt x="585867" y="512243"/>
                  </a:lnTo>
                  <a:lnTo>
                    <a:pt x="594063" y="501757"/>
                  </a:lnTo>
                  <a:lnTo>
                    <a:pt x="601458" y="490959"/>
                  </a:lnTo>
                  <a:lnTo>
                    <a:pt x="608047" y="479918"/>
                  </a:lnTo>
                  <a:lnTo>
                    <a:pt x="613826" y="468704"/>
                  </a:lnTo>
                  <a:lnTo>
                    <a:pt x="618791" y="457387"/>
                  </a:lnTo>
                  <a:lnTo>
                    <a:pt x="622936" y="446036"/>
                  </a:lnTo>
                  <a:lnTo>
                    <a:pt x="626257" y="434720"/>
                  </a:lnTo>
                  <a:lnTo>
                    <a:pt x="628751" y="423511"/>
                  </a:lnTo>
                  <a:lnTo>
                    <a:pt x="629907" y="416445"/>
                  </a:lnTo>
                  <a:lnTo>
                    <a:pt x="631304" y="415988"/>
                  </a:lnTo>
                  <a:lnTo>
                    <a:pt x="645021" y="412819"/>
                  </a:lnTo>
                  <a:lnTo>
                    <a:pt x="657431" y="406874"/>
                  </a:lnTo>
                  <a:lnTo>
                    <a:pt x="668177" y="398504"/>
                  </a:lnTo>
                  <a:lnTo>
                    <a:pt x="676905" y="388061"/>
                  </a:lnTo>
                  <a:lnTo>
                    <a:pt x="683258" y="375896"/>
                  </a:lnTo>
                  <a:lnTo>
                    <a:pt x="686881" y="362361"/>
                  </a:lnTo>
                  <a:lnTo>
                    <a:pt x="687603" y="352742"/>
                  </a:lnTo>
                  <a:lnTo>
                    <a:pt x="687603" y="278688"/>
                  </a:lnTo>
                  <a:lnTo>
                    <a:pt x="685971" y="264316"/>
                  </a:lnTo>
                  <a:lnTo>
                    <a:pt x="681317" y="251099"/>
                  </a:lnTo>
                  <a:lnTo>
                    <a:pt x="674008" y="239401"/>
                  </a:lnTo>
                  <a:lnTo>
                    <a:pt x="664408" y="229587"/>
                  </a:lnTo>
                  <a:lnTo>
                    <a:pt x="652883" y="222018"/>
                  </a:lnTo>
                  <a:lnTo>
                    <a:pt x="639797" y="217059"/>
                  </a:lnTo>
                  <a:lnTo>
                    <a:pt x="625576" y="215074"/>
                  </a:lnTo>
                  <a:lnTo>
                    <a:pt x="621442" y="199754"/>
                  </a:lnTo>
                  <a:lnTo>
                    <a:pt x="609830" y="168959"/>
                  </a:lnTo>
                  <a:lnTo>
                    <a:pt x="593799" y="138585"/>
                  </a:lnTo>
                  <a:lnTo>
                    <a:pt x="573397" y="109382"/>
                  </a:lnTo>
                  <a:lnTo>
                    <a:pt x="548672" y="82102"/>
                  </a:lnTo>
                  <a:lnTo>
                    <a:pt x="534703" y="69418"/>
                  </a:lnTo>
                  <a:lnTo>
                    <a:pt x="519671" y="57496"/>
                  </a:lnTo>
                  <a:lnTo>
                    <a:pt x="503582" y="46430"/>
                  </a:lnTo>
                  <a:lnTo>
                    <a:pt x="486443" y="36315"/>
                  </a:lnTo>
                  <a:lnTo>
                    <a:pt x="468258" y="27244"/>
                  </a:lnTo>
                  <a:lnTo>
                    <a:pt x="449034" y="19310"/>
                  </a:lnTo>
                  <a:lnTo>
                    <a:pt x="428778" y="12609"/>
                  </a:lnTo>
                  <a:lnTo>
                    <a:pt x="407494" y="7233"/>
                  </a:lnTo>
                  <a:lnTo>
                    <a:pt x="385189" y="3277"/>
                  </a:lnTo>
                  <a:lnTo>
                    <a:pt x="361869" y="835"/>
                  </a:lnTo>
                  <a:lnTo>
                    <a:pt x="337540" y="0"/>
                  </a:lnTo>
                  <a:lnTo>
                    <a:pt x="311248" y="1019"/>
                  </a:lnTo>
                  <a:lnTo>
                    <a:pt x="286505" y="3977"/>
                  </a:lnTo>
                  <a:lnTo>
                    <a:pt x="263273" y="8720"/>
                  </a:lnTo>
                  <a:lnTo>
                    <a:pt x="241512" y="15096"/>
                  </a:lnTo>
                  <a:lnTo>
                    <a:pt x="221185" y="22954"/>
                  </a:lnTo>
                  <a:lnTo>
                    <a:pt x="202252" y="32141"/>
                  </a:lnTo>
                  <a:lnTo>
                    <a:pt x="184674" y="42504"/>
                  </a:lnTo>
                  <a:lnTo>
                    <a:pt x="168412" y="53893"/>
                  </a:lnTo>
                  <a:lnTo>
                    <a:pt x="153429" y="66154"/>
                  </a:lnTo>
                  <a:lnTo>
                    <a:pt x="139685" y="79135"/>
                  </a:lnTo>
                  <a:lnTo>
                    <a:pt x="115760" y="106650"/>
                  </a:lnTo>
                  <a:lnTo>
                    <a:pt x="96326" y="135220"/>
                  </a:lnTo>
                  <a:lnTo>
                    <a:pt x="81074" y="163628"/>
                  </a:lnTo>
                  <a:lnTo>
                    <a:pt x="69693" y="190656"/>
                  </a:lnTo>
                  <a:lnTo>
                    <a:pt x="61874" y="215087"/>
                  </a:lnTo>
                  <a:lnTo>
                    <a:pt x="47612" y="217117"/>
                  </a:lnTo>
                  <a:lnTo>
                    <a:pt x="34549" y="222115"/>
                  </a:lnTo>
                  <a:lnTo>
                    <a:pt x="23050" y="229716"/>
                  </a:lnTo>
                  <a:lnTo>
                    <a:pt x="13480" y="239557"/>
                  </a:lnTo>
                  <a:lnTo>
                    <a:pt x="6205" y="251274"/>
                  </a:lnTo>
                  <a:lnTo>
                    <a:pt x="1590" y="264504"/>
                  </a:lnTo>
                  <a:lnTo>
                    <a:pt x="0" y="278688"/>
                  </a:lnTo>
                  <a:lnTo>
                    <a:pt x="0" y="352742"/>
                  </a:lnTo>
                  <a:lnTo>
                    <a:pt x="1602" y="366997"/>
                  </a:lnTo>
                  <a:lnTo>
                    <a:pt x="6174" y="380116"/>
                  </a:lnTo>
                  <a:lnTo>
                    <a:pt x="13357" y="391748"/>
                  </a:lnTo>
                  <a:lnTo>
                    <a:pt x="22796" y="401540"/>
                  </a:lnTo>
                  <a:lnTo>
                    <a:pt x="34135" y="409142"/>
                  </a:lnTo>
                  <a:lnTo>
                    <a:pt x="47018" y="414202"/>
                  </a:lnTo>
                  <a:lnTo>
                    <a:pt x="56286" y="415988"/>
                  </a:lnTo>
                  <a:lnTo>
                    <a:pt x="56286" y="416445"/>
                  </a:lnTo>
                  <a:lnTo>
                    <a:pt x="86042" y="416445"/>
                  </a:lnTo>
                  <a:lnTo>
                    <a:pt x="86042" y="244271"/>
                  </a:lnTo>
                  <a:lnTo>
                    <a:pt x="87603" y="235043"/>
                  </a:lnTo>
                  <a:lnTo>
                    <a:pt x="93359" y="212811"/>
                  </a:lnTo>
                  <a:lnTo>
                    <a:pt x="102957" y="186839"/>
                  </a:lnTo>
                  <a:lnTo>
                    <a:pt x="116796" y="158683"/>
                  </a:lnTo>
                  <a:lnTo>
                    <a:pt x="135272" y="129896"/>
                  </a:lnTo>
                  <a:lnTo>
                    <a:pt x="146373" y="115752"/>
                  </a:lnTo>
                  <a:lnTo>
                    <a:pt x="158783" y="102033"/>
                  </a:lnTo>
                  <a:lnTo>
                    <a:pt x="172551" y="88933"/>
                  </a:lnTo>
                  <a:lnTo>
                    <a:pt x="187726" y="76647"/>
                  </a:lnTo>
                  <a:lnTo>
                    <a:pt x="204359" y="65368"/>
                  </a:lnTo>
                  <a:lnTo>
                    <a:pt x="222498" y="55292"/>
                  </a:lnTo>
                  <a:lnTo>
                    <a:pt x="242195" y="46613"/>
                  </a:lnTo>
                  <a:lnTo>
                    <a:pt x="263497" y="39523"/>
                  </a:lnTo>
                  <a:lnTo>
                    <a:pt x="286456" y="34219"/>
                  </a:lnTo>
                  <a:lnTo>
                    <a:pt x="311120" y="30894"/>
                  </a:lnTo>
                  <a:lnTo>
                    <a:pt x="337540" y="29743"/>
                  </a:lnTo>
                  <a:lnTo>
                    <a:pt x="362776" y="30732"/>
                  </a:lnTo>
                  <a:lnTo>
                    <a:pt x="386796" y="33614"/>
                  </a:lnTo>
                  <a:lnTo>
                    <a:pt x="409590" y="38260"/>
                  </a:lnTo>
                  <a:lnTo>
                    <a:pt x="431152" y="44539"/>
                  </a:lnTo>
                  <a:lnTo>
                    <a:pt x="451472" y="52324"/>
                  </a:lnTo>
                  <a:lnTo>
                    <a:pt x="470542" y="61484"/>
                  </a:lnTo>
                  <a:lnTo>
                    <a:pt x="488354" y="71891"/>
                  </a:lnTo>
                  <a:lnTo>
                    <a:pt x="504898" y="83415"/>
                  </a:lnTo>
                  <a:lnTo>
                    <a:pt x="520168" y="95927"/>
                  </a:lnTo>
                  <a:lnTo>
                    <a:pt x="534154" y="109299"/>
                  </a:lnTo>
                  <a:lnTo>
                    <a:pt x="546847" y="123400"/>
                  </a:lnTo>
                  <a:lnTo>
                    <a:pt x="558241" y="138102"/>
                  </a:lnTo>
                  <a:lnTo>
                    <a:pt x="568325" y="153275"/>
                  </a:lnTo>
                  <a:lnTo>
                    <a:pt x="577092" y="168791"/>
                  </a:lnTo>
                  <a:lnTo>
                    <a:pt x="590641" y="200332"/>
                  </a:lnTo>
                  <a:lnTo>
                    <a:pt x="598819" y="231691"/>
                  </a:lnTo>
                  <a:lnTo>
                    <a:pt x="601560" y="261835"/>
                  </a:lnTo>
                  <a:lnTo>
                    <a:pt x="601560" y="398322"/>
                  </a:lnTo>
                  <a:lnTo>
                    <a:pt x="599370" y="417943"/>
                  </a:lnTo>
                  <a:lnTo>
                    <a:pt x="593369" y="439636"/>
                  </a:lnTo>
                  <a:lnTo>
                    <a:pt x="583403" y="462313"/>
                  </a:lnTo>
                  <a:lnTo>
                    <a:pt x="569316" y="484888"/>
                  </a:lnTo>
                  <a:lnTo>
                    <a:pt x="550953" y="506274"/>
                  </a:lnTo>
                  <a:lnTo>
                    <a:pt x="528160" y="525384"/>
                  </a:lnTo>
                  <a:lnTo>
                    <a:pt x="500780" y="541131"/>
                  </a:lnTo>
                  <a:lnTo>
                    <a:pt x="471411" y="551713"/>
                  </a:lnTo>
                  <a:lnTo>
                    <a:pt x="462394" y="553681"/>
                  </a:lnTo>
                  <a:lnTo>
                    <a:pt x="460756" y="558126"/>
                  </a:lnTo>
                  <a:lnTo>
                    <a:pt x="457530" y="563435"/>
                  </a:lnTo>
                  <a:lnTo>
                    <a:pt x="452526" y="569417"/>
                  </a:lnTo>
                  <a:lnTo>
                    <a:pt x="449668" y="572135"/>
                  </a:lnTo>
                  <a:lnTo>
                    <a:pt x="446671" y="574421"/>
                  </a:lnTo>
                  <a:lnTo>
                    <a:pt x="443458" y="576630"/>
                  </a:lnTo>
                  <a:lnTo>
                    <a:pt x="439991" y="578599"/>
                  </a:lnTo>
                  <a:lnTo>
                    <a:pt x="436460" y="580326"/>
                  </a:lnTo>
                  <a:lnTo>
                    <a:pt x="430314" y="582637"/>
                  </a:lnTo>
                  <a:lnTo>
                    <a:pt x="424510" y="584288"/>
                  </a:lnTo>
                  <a:lnTo>
                    <a:pt x="420535" y="585038"/>
                  </a:lnTo>
                  <a:lnTo>
                    <a:pt x="417004" y="585584"/>
                  </a:lnTo>
                  <a:lnTo>
                    <a:pt x="411607" y="586130"/>
                  </a:lnTo>
                  <a:lnTo>
                    <a:pt x="408813" y="586130"/>
                  </a:lnTo>
                  <a:lnTo>
                    <a:pt x="392791" y="584321"/>
                  </a:lnTo>
                  <a:lnTo>
                    <a:pt x="378628" y="579249"/>
                  </a:lnTo>
                  <a:lnTo>
                    <a:pt x="367018" y="571447"/>
                  </a:lnTo>
                  <a:lnTo>
                    <a:pt x="358657" y="561448"/>
                  </a:lnTo>
                  <a:lnTo>
                    <a:pt x="354238" y="549783"/>
                  </a:lnTo>
                  <a:lnTo>
                    <a:pt x="353720" y="543979"/>
                  </a:lnTo>
                  <a:lnTo>
                    <a:pt x="356084" y="531734"/>
                  </a:lnTo>
                  <a:lnTo>
                    <a:pt x="362713" y="520904"/>
                  </a:lnTo>
                  <a:lnTo>
                    <a:pt x="372912" y="512024"/>
                  </a:lnTo>
                  <a:lnTo>
                    <a:pt x="385986" y="505627"/>
                  </a:lnTo>
                  <a:lnTo>
                    <a:pt x="401241" y="502247"/>
                  </a:lnTo>
                  <a:lnTo>
                    <a:pt x="408813" y="501853"/>
                  </a:lnTo>
                  <a:lnTo>
                    <a:pt x="423275" y="503322"/>
                  </a:lnTo>
                  <a:lnTo>
                    <a:pt x="436292" y="507470"/>
                  </a:lnTo>
                  <a:lnTo>
                    <a:pt x="447366" y="513908"/>
                  </a:lnTo>
                  <a:lnTo>
                    <a:pt x="455995" y="522246"/>
                  </a:lnTo>
                  <a:lnTo>
                    <a:pt x="457593" y="524408"/>
                  </a:lnTo>
                  <a:lnTo>
                    <a:pt x="470792" y="521420"/>
                  </a:lnTo>
                  <a:lnTo>
                    <a:pt x="483305" y="517659"/>
                  </a:lnTo>
                  <a:lnTo>
                    <a:pt x="495138" y="513181"/>
                  </a:lnTo>
                  <a:lnTo>
                    <a:pt x="506295" y="508041"/>
                  </a:lnTo>
                  <a:lnTo>
                    <a:pt x="513600" y="504139"/>
                  </a:lnTo>
                  <a:lnTo>
                    <a:pt x="514146" y="500722"/>
                  </a:lnTo>
                  <a:lnTo>
                    <a:pt x="514718" y="497357"/>
                  </a:lnTo>
                  <a:lnTo>
                    <a:pt x="515162" y="493801"/>
                  </a:lnTo>
                  <a:lnTo>
                    <a:pt x="515670" y="492963"/>
                  </a:lnTo>
                  <a:lnTo>
                    <a:pt x="515670" y="460768"/>
                  </a:lnTo>
                  <a:lnTo>
                    <a:pt x="562241" y="420789"/>
                  </a:lnTo>
                  <a:lnTo>
                    <a:pt x="562241" y="276313"/>
                  </a:lnTo>
                  <a:lnTo>
                    <a:pt x="559987" y="251486"/>
                  </a:lnTo>
                  <a:lnTo>
                    <a:pt x="553230" y="225231"/>
                  </a:lnTo>
                  <a:lnTo>
                    <a:pt x="541981" y="198502"/>
                  </a:lnTo>
                  <a:lnTo>
                    <a:pt x="534675" y="185256"/>
                  </a:lnTo>
                  <a:lnTo>
                    <a:pt x="526250" y="172249"/>
                  </a:lnTo>
                  <a:lnTo>
                    <a:pt x="516708" y="159599"/>
                  </a:lnTo>
                  <a:lnTo>
                    <a:pt x="506048" y="147424"/>
                  </a:lnTo>
                  <a:lnTo>
                    <a:pt x="494274" y="135845"/>
                  </a:lnTo>
                  <a:lnTo>
                    <a:pt x="481385" y="124979"/>
                  </a:lnTo>
                  <a:lnTo>
                    <a:pt x="467384" y="114947"/>
                  </a:lnTo>
                  <a:lnTo>
                    <a:pt x="452271" y="105866"/>
                  </a:lnTo>
                  <a:lnTo>
                    <a:pt x="436049" y="97855"/>
                  </a:lnTo>
                  <a:lnTo>
                    <a:pt x="418717" y="91035"/>
                  </a:lnTo>
                  <a:lnTo>
                    <a:pt x="400278" y="85523"/>
                  </a:lnTo>
                  <a:lnTo>
                    <a:pt x="380732" y="81439"/>
                  </a:lnTo>
                  <a:lnTo>
                    <a:pt x="360082" y="78901"/>
                  </a:lnTo>
                  <a:lnTo>
                    <a:pt x="338328" y="78028"/>
                  </a:lnTo>
                  <a:lnTo>
                    <a:pt x="315679" y="79040"/>
                  </a:lnTo>
                  <a:lnTo>
                    <a:pt x="294549" y="81959"/>
                  </a:lnTo>
                  <a:lnTo>
                    <a:pt x="274894" y="86611"/>
                  </a:lnTo>
                  <a:lnTo>
                    <a:pt x="256670" y="92820"/>
                  </a:lnTo>
                  <a:lnTo>
                    <a:pt x="239835" y="100413"/>
                  </a:lnTo>
                  <a:lnTo>
                    <a:pt x="224345" y="109213"/>
                  </a:lnTo>
                  <a:lnTo>
                    <a:pt x="210156" y="119048"/>
                  </a:lnTo>
                  <a:lnTo>
                    <a:pt x="197226" y="129741"/>
                  </a:lnTo>
                  <a:lnTo>
                    <a:pt x="185512" y="141118"/>
                  </a:lnTo>
                  <a:lnTo>
                    <a:pt x="174969" y="153004"/>
                  </a:lnTo>
                  <a:lnTo>
                    <a:pt x="165555" y="165225"/>
                  </a:lnTo>
                  <a:lnTo>
                    <a:pt x="157226" y="177606"/>
                  </a:lnTo>
                  <a:lnTo>
                    <a:pt x="143651" y="202149"/>
                  </a:lnTo>
                  <a:lnTo>
                    <a:pt x="133898" y="225235"/>
                  </a:lnTo>
                  <a:lnTo>
                    <a:pt x="127621" y="245465"/>
                  </a:lnTo>
                  <a:lnTo>
                    <a:pt x="124472" y="261442"/>
                  </a:lnTo>
                  <a:lnTo>
                    <a:pt x="124472" y="418185"/>
                  </a:lnTo>
                  <a:lnTo>
                    <a:pt x="174040" y="460768"/>
                  </a:lnTo>
                  <a:lnTo>
                    <a:pt x="174040" y="498017"/>
                  </a:lnTo>
                  <a:lnTo>
                    <a:pt x="178690" y="523822"/>
                  </a:lnTo>
                  <a:lnTo>
                    <a:pt x="184946" y="546945"/>
                  </a:lnTo>
                  <a:lnTo>
                    <a:pt x="192608" y="567532"/>
                  </a:lnTo>
                  <a:lnTo>
                    <a:pt x="201477" y="585731"/>
                  </a:lnTo>
                  <a:lnTo>
                    <a:pt x="211353" y="601689"/>
                  </a:lnTo>
                  <a:lnTo>
                    <a:pt x="222035" y="615552"/>
                  </a:lnTo>
                  <a:lnTo>
                    <a:pt x="233323" y="627467"/>
                  </a:lnTo>
                  <a:lnTo>
                    <a:pt x="245017" y="637583"/>
                  </a:lnTo>
                  <a:lnTo>
                    <a:pt x="256918" y="646044"/>
                  </a:lnTo>
                  <a:lnTo>
                    <a:pt x="268825" y="653000"/>
                  </a:lnTo>
                  <a:lnTo>
                    <a:pt x="280539" y="658595"/>
                  </a:lnTo>
                  <a:lnTo>
                    <a:pt x="291859" y="662979"/>
                  </a:lnTo>
                  <a:lnTo>
                    <a:pt x="302585" y="666296"/>
                  </a:lnTo>
                  <a:lnTo>
                    <a:pt x="312517" y="668695"/>
                  </a:lnTo>
                  <a:lnTo>
                    <a:pt x="321456" y="670323"/>
                  </a:lnTo>
                  <a:lnTo>
                    <a:pt x="335552" y="671852"/>
                  </a:lnTo>
                  <a:lnTo>
                    <a:pt x="340310" y="672047"/>
                  </a:lnTo>
                  <a:lnTo>
                    <a:pt x="349721" y="672015"/>
                  </a:lnTo>
                  <a:lnTo>
                    <a:pt x="364369" y="670751"/>
                  </a:lnTo>
                  <a:lnTo>
                    <a:pt x="374363" y="669086"/>
                  </a:lnTo>
                  <a:lnTo>
                    <a:pt x="385728" y="666429"/>
                  </a:lnTo>
                  <a:lnTo>
                    <a:pt x="398156" y="662554"/>
                  </a:lnTo>
                  <a:lnTo>
                    <a:pt x="411339" y="657235"/>
                  </a:lnTo>
                  <a:lnTo>
                    <a:pt x="424971" y="650244"/>
                  </a:lnTo>
                  <a:close/>
                </a:path>
              </a:pathLst>
            </a:custGeom>
            <a:solidFill>
              <a:srgbClr val="A52641"/>
            </a:solidFill>
            <a:ln>
              <a:noFill/>
            </a:ln>
          </p:spPr>
          <p:style>
            <a:lnRef idx="0">
              <a:scrgbClr r="0" g="0" b="0"/>
            </a:lnRef>
            <a:fillRef idx="0">
              <a:scrgbClr r="0" g="0" b="0"/>
            </a:fillRef>
            <a:effectRef idx="0">
              <a:scrgbClr r="0" g="0" b="0"/>
            </a:effectRef>
            <a:fontRef idx="minor"/>
          </p:style>
        </p:sp>
        <p:sp>
          <p:nvSpPr>
            <p:cNvPr id="24" name="CustomShape 14"/>
            <p:cNvSpPr/>
            <p:nvPr/>
          </p:nvSpPr>
          <p:spPr>
            <a:xfrm>
              <a:off x="6568560" y="3394080"/>
              <a:ext cx="531720" cy="312480"/>
            </a:xfrm>
            <a:custGeom>
              <a:avLst/>
              <a:gdLst/>
              <a:ahLst/>
              <a:cxnLst/>
              <a:rect l="l" t="t" r="r" b="b"/>
              <a:pathLst>
                <a:path w="1230299" h="745363">
                  <a:moveTo>
                    <a:pt x="66564" y="188445"/>
                  </a:moveTo>
                  <a:lnTo>
                    <a:pt x="62569" y="201185"/>
                  </a:lnTo>
                  <a:lnTo>
                    <a:pt x="62141" y="203123"/>
                  </a:lnTo>
                  <a:lnTo>
                    <a:pt x="0" y="745362"/>
                  </a:lnTo>
                  <a:lnTo>
                    <a:pt x="294894" y="745362"/>
                  </a:lnTo>
                  <a:lnTo>
                    <a:pt x="538949" y="574725"/>
                  </a:lnTo>
                  <a:lnTo>
                    <a:pt x="403123" y="468947"/>
                  </a:lnTo>
                  <a:lnTo>
                    <a:pt x="384709" y="460827"/>
                  </a:lnTo>
                  <a:lnTo>
                    <a:pt x="356671" y="449765"/>
                  </a:lnTo>
                  <a:lnTo>
                    <a:pt x="337966" y="446677"/>
                  </a:lnTo>
                  <a:lnTo>
                    <a:pt x="321145" y="459799"/>
                  </a:lnTo>
                  <a:lnTo>
                    <a:pt x="313243" y="482253"/>
                  </a:lnTo>
                  <a:lnTo>
                    <a:pt x="305752" y="512533"/>
                  </a:lnTo>
                  <a:lnTo>
                    <a:pt x="274180" y="563587"/>
                  </a:lnTo>
                  <a:lnTo>
                    <a:pt x="252511" y="554997"/>
                  </a:lnTo>
                  <a:lnTo>
                    <a:pt x="235775" y="544503"/>
                  </a:lnTo>
                  <a:lnTo>
                    <a:pt x="222742" y="534334"/>
                  </a:lnTo>
                  <a:lnTo>
                    <a:pt x="213095" y="525157"/>
                  </a:lnTo>
                  <a:lnTo>
                    <a:pt x="206519" y="517640"/>
                  </a:lnTo>
                  <a:lnTo>
                    <a:pt x="202696" y="512449"/>
                  </a:lnTo>
                  <a:lnTo>
                    <a:pt x="201650" y="509739"/>
                  </a:lnTo>
                  <a:lnTo>
                    <a:pt x="238290" y="466775"/>
                  </a:lnTo>
                  <a:lnTo>
                    <a:pt x="252288" y="460258"/>
                  </a:lnTo>
                  <a:lnTo>
                    <a:pt x="262839" y="450253"/>
                  </a:lnTo>
                  <a:lnTo>
                    <a:pt x="270286" y="438152"/>
                  </a:lnTo>
                  <a:lnTo>
                    <a:pt x="274974" y="425345"/>
                  </a:lnTo>
                  <a:lnTo>
                    <a:pt x="277248" y="413226"/>
                  </a:lnTo>
                  <a:lnTo>
                    <a:pt x="277444" y="403085"/>
                  </a:lnTo>
                  <a:lnTo>
                    <a:pt x="276821" y="400189"/>
                  </a:lnTo>
                  <a:lnTo>
                    <a:pt x="276377" y="396620"/>
                  </a:lnTo>
                  <a:lnTo>
                    <a:pt x="284751" y="378630"/>
                  </a:lnTo>
                  <a:lnTo>
                    <a:pt x="294250" y="362086"/>
                  </a:lnTo>
                  <a:lnTo>
                    <a:pt x="304781" y="346971"/>
                  </a:lnTo>
                  <a:lnTo>
                    <a:pt x="316250" y="333266"/>
                  </a:lnTo>
                  <a:lnTo>
                    <a:pt x="328564" y="320953"/>
                  </a:lnTo>
                  <a:lnTo>
                    <a:pt x="341628" y="310014"/>
                  </a:lnTo>
                  <a:lnTo>
                    <a:pt x="355351" y="300429"/>
                  </a:lnTo>
                  <a:lnTo>
                    <a:pt x="369638" y="292181"/>
                  </a:lnTo>
                  <a:lnTo>
                    <a:pt x="384395" y="285251"/>
                  </a:lnTo>
                  <a:lnTo>
                    <a:pt x="399529" y="279620"/>
                  </a:lnTo>
                  <a:lnTo>
                    <a:pt x="414946" y="275271"/>
                  </a:lnTo>
                  <a:lnTo>
                    <a:pt x="430554" y="272184"/>
                  </a:lnTo>
                  <a:lnTo>
                    <a:pt x="446258" y="270342"/>
                  </a:lnTo>
                  <a:lnTo>
                    <a:pt x="461965" y="269726"/>
                  </a:lnTo>
                  <a:lnTo>
                    <a:pt x="477581" y="270317"/>
                  </a:lnTo>
                  <a:lnTo>
                    <a:pt x="493012" y="272098"/>
                  </a:lnTo>
                  <a:lnTo>
                    <a:pt x="508167" y="275048"/>
                  </a:lnTo>
                  <a:lnTo>
                    <a:pt x="522949" y="279152"/>
                  </a:lnTo>
                  <a:lnTo>
                    <a:pt x="537267" y="284388"/>
                  </a:lnTo>
                  <a:lnTo>
                    <a:pt x="551027" y="290741"/>
                  </a:lnTo>
                  <a:lnTo>
                    <a:pt x="550672" y="304418"/>
                  </a:lnTo>
                  <a:lnTo>
                    <a:pt x="542607" y="312966"/>
                  </a:lnTo>
                  <a:lnTo>
                    <a:pt x="512394" y="312674"/>
                  </a:lnTo>
                  <a:lnTo>
                    <a:pt x="486979" y="313831"/>
                  </a:lnTo>
                  <a:lnTo>
                    <a:pt x="466012" y="316281"/>
                  </a:lnTo>
                  <a:lnTo>
                    <a:pt x="449141" y="319869"/>
                  </a:lnTo>
                  <a:lnTo>
                    <a:pt x="436015" y="324439"/>
                  </a:lnTo>
                  <a:lnTo>
                    <a:pt x="426282" y="329838"/>
                  </a:lnTo>
                  <a:lnTo>
                    <a:pt x="415591" y="342500"/>
                  </a:lnTo>
                  <a:lnTo>
                    <a:pt x="413929" y="349454"/>
                  </a:lnTo>
                  <a:lnTo>
                    <a:pt x="414256" y="356615"/>
                  </a:lnTo>
                  <a:lnTo>
                    <a:pt x="419467" y="370944"/>
                  </a:lnTo>
                  <a:lnTo>
                    <a:pt x="428414" y="384246"/>
                  </a:lnTo>
                  <a:lnTo>
                    <a:pt x="438285" y="395283"/>
                  </a:lnTo>
                  <a:lnTo>
                    <a:pt x="449554" y="405599"/>
                  </a:lnTo>
                  <a:lnTo>
                    <a:pt x="613727" y="522452"/>
                  </a:lnTo>
                  <a:lnTo>
                    <a:pt x="696569" y="464527"/>
                  </a:lnTo>
                  <a:lnTo>
                    <a:pt x="746709" y="364108"/>
                  </a:lnTo>
                  <a:lnTo>
                    <a:pt x="758490" y="345446"/>
                  </a:lnTo>
                  <a:lnTo>
                    <a:pt x="768943" y="329144"/>
                  </a:lnTo>
                  <a:lnTo>
                    <a:pt x="778320" y="315055"/>
                  </a:lnTo>
                  <a:lnTo>
                    <a:pt x="786872" y="303031"/>
                  </a:lnTo>
                  <a:lnTo>
                    <a:pt x="794850" y="292925"/>
                  </a:lnTo>
                  <a:lnTo>
                    <a:pt x="802507" y="284589"/>
                  </a:lnTo>
                  <a:lnTo>
                    <a:pt x="810093" y="277874"/>
                  </a:lnTo>
                  <a:lnTo>
                    <a:pt x="817861" y="272634"/>
                  </a:lnTo>
                  <a:lnTo>
                    <a:pt x="826062" y="268721"/>
                  </a:lnTo>
                  <a:lnTo>
                    <a:pt x="834949" y="265987"/>
                  </a:lnTo>
                  <a:lnTo>
                    <a:pt x="844771" y="264284"/>
                  </a:lnTo>
                  <a:lnTo>
                    <a:pt x="855782" y="263465"/>
                  </a:lnTo>
                  <a:lnTo>
                    <a:pt x="868233" y="263382"/>
                  </a:lnTo>
                  <a:lnTo>
                    <a:pt x="882375" y="263887"/>
                  </a:lnTo>
                  <a:lnTo>
                    <a:pt x="898461" y="264833"/>
                  </a:lnTo>
                  <a:lnTo>
                    <a:pt x="914057" y="265887"/>
                  </a:lnTo>
                  <a:lnTo>
                    <a:pt x="868553" y="341325"/>
                  </a:lnTo>
                  <a:lnTo>
                    <a:pt x="871488" y="348967"/>
                  </a:lnTo>
                  <a:lnTo>
                    <a:pt x="878150" y="365087"/>
                  </a:lnTo>
                  <a:lnTo>
                    <a:pt x="884774" y="380892"/>
                  </a:lnTo>
                  <a:lnTo>
                    <a:pt x="887603" y="387603"/>
                  </a:lnTo>
                  <a:lnTo>
                    <a:pt x="945413" y="384073"/>
                  </a:lnTo>
                  <a:lnTo>
                    <a:pt x="961813" y="356221"/>
                  </a:lnTo>
                  <a:lnTo>
                    <a:pt x="973518" y="336389"/>
                  </a:lnTo>
                  <a:lnTo>
                    <a:pt x="981339" y="323244"/>
                  </a:lnTo>
                  <a:lnTo>
                    <a:pt x="986086" y="315455"/>
                  </a:lnTo>
                  <a:lnTo>
                    <a:pt x="988569" y="311692"/>
                  </a:lnTo>
                  <a:lnTo>
                    <a:pt x="989952" y="310870"/>
                  </a:lnTo>
                  <a:lnTo>
                    <a:pt x="996693" y="323025"/>
                  </a:lnTo>
                  <a:lnTo>
                    <a:pt x="1001198" y="334116"/>
                  </a:lnTo>
                  <a:lnTo>
                    <a:pt x="1006204" y="353233"/>
                  </a:lnTo>
                  <a:lnTo>
                    <a:pt x="1008466" y="367701"/>
                  </a:lnTo>
                  <a:lnTo>
                    <a:pt x="1009166" y="381312"/>
                  </a:lnTo>
                  <a:lnTo>
                    <a:pt x="1008401" y="394082"/>
                  </a:lnTo>
                  <a:lnTo>
                    <a:pt x="1006267" y="406025"/>
                  </a:lnTo>
                  <a:lnTo>
                    <a:pt x="1002860" y="417156"/>
                  </a:lnTo>
                  <a:lnTo>
                    <a:pt x="998275" y="427490"/>
                  </a:lnTo>
                  <a:lnTo>
                    <a:pt x="992610" y="437040"/>
                  </a:lnTo>
                  <a:lnTo>
                    <a:pt x="985961" y="445822"/>
                  </a:lnTo>
                  <a:lnTo>
                    <a:pt x="978424" y="453850"/>
                  </a:lnTo>
                  <a:lnTo>
                    <a:pt x="970095" y="461139"/>
                  </a:lnTo>
                  <a:lnTo>
                    <a:pt x="963206" y="466255"/>
                  </a:lnTo>
                  <a:lnTo>
                    <a:pt x="950832" y="473779"/>
                  </a:lnTo>
                  <a:lnTo>
                    <a:pt x="938073" y="479679"/>
                  </a:lnTo>
                  <a:lnTo>
                    <a:pt x="925073" y="484170"/>
                  </a:lnTo>
                  <a:lnTo>
                    <a:pt x="911977" y="487468"/>
                  </a:lnTo>
                  <a:lnTo>
                    <a:pt x="898930" y="489789"/>
                  </a:lnTo>
                  <a:lnTo>
                    <a:pt x="886077" y="491349"/>
                  </a:lnTo>
                  <a:lnTo>
                    <a:pt x="873563" y="492364"/>
                  </a:lnTo>
                  <a:lnTo>
                    <a:pt x="861532" y="493049"/>
                  </a:lnTo>
                  <a:lnTo>
                    <a:pt x="850131" y="493620"/>
                  </a:lnTo>
                  <a:lnTo>
                    <a:pt x="839502" y="494294"/>
                  </a:lnTo>
                  <a:lnTo>
                    <a:pt x="805074" y="499566"/>
                  </a:lnTo>
                  <a:lnTo>
                    <a:pt x="785203" y="504617"/>
                  </a:lnTo>
                  <a:lnTo>
                    <a:pt x="769501" y="509983"/>
                  </a:lnTo>
                  <a:lnTo>
                    <a:pt x="757671" y="515156"/>
                  </a:lnTo>
                  <a:lnTo>
                    <a:pt x="744441" y="522891"/>
                  </a:lnTo>
                  <a:lnTo>
                    <a:pt x="462775" y="745362"/>
                  </a:lnTo>
                  <a:lnTo>
                    <a:pt x="758024" y="745362"/>
                  </a:lnTo>
                  <a:lnTo>
                    <a:pt x="644867" y="657237"/>
                  </a:lnTo>
                  <a:lnTo>
                    <a:pt x="719861" y="598004"/>
                  </a:lnTo>
                  <a:lnTo>
                    <a:pt x="926896" y="745362"/>
                  </a:lnTo>
                  <a:lnTo>
                    <a:pt x="1230299" y="745362"/>
                  </a:lnTo>
                  <a:lnTo>
                    <a:pt x="1170317" y="221678"/>
                  </a:lnTo>
                  <a:lnTo>
                    <a:pt x="1169210" y="207556"/>
                  </a:lnTo>
                  <a:lnTo>
                    <a:pt x="1166003" y="194148"/>
                  </a:lnTo>
                  <a:lnTo>
                    <a:pt x="1160867" y="181613"/>
                  </a:lnTo>
                  <a:lnTo>
                    <a:pt x="1153973" y="170109"/>
                  </a:lnTo>
                  <a:lnTo>
                    <a:pt x="1145493" y="159795"/>
                  </a:lnTo>
                  <a:lnTo>
                    <a:pt x="1135597" y="150828"/>
                  </a:lnTo>
                  <a:lnTo>
                    <a:pt x="1124457" y="143368"/>
                  </a:lnTo>
                  <a:lnTo>
                    <a:pt x="1112243" y="137571"/>
                  </a:lnTo>
                  <a:lnTo>
                    <a:pt x="1107122" y="135762"/>
                  </a:lnTo>
                  <a:lnTo>
                    <a:pt x="795769" y="0"/>
                  </a:lnTo>
                  <a:lnTo>
                    <a:pt x="614781" y="154876"/>
                  </a:lnTo>
                  <a:lnTo>
                    <a:pt x="429615" y="2070"/>
                  </a:lnTo>
                  <a:lnTo>
                    <a:pt x="109753" y="141262"/>
                  </a:lnTo>
                  <a:lnTo>
                    <a:pt x="98556" y="148048"/>
                  </a:lnTo>
                  <a:lnTo>
                    <a:pt x="88478" y="156294"/>
                  </a:lnTo>
                  <a:lnTo>
                    <a:pt x="79679" y="165865"/>
                  </a:lnTo>
                  <a:lnTo>
                    <a:pt x="72321" y="176627"/>
                  </a:lnTo>
                  <a:lnTo>
                    <a:pt x="66564" y="188445"/>
                  </a:lnTo>
                  <a:close/>
                </a:path>
              </a:pathLst>
            </a:custGeom>
            <a:solidFill>
              <a:srgbClr val="A52641"/>
            </a:solidFill>
            <a:ln>
              <a:noFill/>
            </a:ln>
          </p:spPr>
          <p:style>
            <a:lnRef idx="0">
              <a:scrgbClr r="0" g="0" b="0"/>
            </a:lnRef>
            <a:fillRef idx="0">
              <a:scrgbClr r="0" g="0" b="0"/>
            </a:fillRef>
            <a:effectRef idx="0">
              <a:scrgbClr r="0" g="0" b="0"/>
            </a:effectRef>
            <a:fontRef idx="minor"/>
          </p:style>
        </p:sp>
      </p:gr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2103438" y="177800"/>
            <a:ext cx="6218237"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2276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nSpc>
                <a:spcPct val="83000"/>
              </a:lnSpc>
              <a:buClrTx/>
              <a:buFontTx/>
              <a:buNone/>
            </a:pPr>
            <a:r>
              <a:rPr lang="en-US" altLang="en-US" sz="3600" b="1">
                <a:solidFill>
                  <a:srgbClr val="5F5F5F"/>
                </a:solidFill>
                <a:latin typeface="Calibri" panose="020F0502020204030204" pitchFamily="34" charset="0"/>
              </a:rPr>
              <a:t>Cloud and Docker Containers</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828800"/>
            <a:ext cx="7392987" cy="402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482600" y="271463"/>
            <a:ext cx="111252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b="1">
                <a:solidFill>
                  <a:srgbClr val="5F5F5F"/>
                </a:solidFill>
                <a:latin typeface="Calibri" panose="020F0502020204030204" pitchFamily="34" charset="0"/>
                <a:cs typeface="DejaVu Sans" charset="0"/>
              </a:rPr>
              <a:t>Cloud and Docker Containers</a:t>
            </a:r>
          </a:p>
        </p:txBody>
      </p:sp>
      <p:grpSp>
        <p:nvGrpSpPr>
          <p:cNvPr id="41986" name="Group 2"/>
          <p:cNvGrpSpPr>
            <a:grpSpLocks/>
          </p:cNvGrpSpPr>
          <p:nvPr/>
        </p:nvGrpSpPr>
        <p:grpSpPr bwMode="auto">
          <a:xfrm>
            <a:off x="4359275" y="1663700"/>
            <a:ext cx="3330575" cy="3667125"/>
            <a:chOff x="2746" y="1048"/>
            <a:chExt cx="2098" cy="2310"/>
          </a:xfrm>
        </p:grpSpPr>
        <p:sp>
          <p:nvSpPr>
            <p:cNvPr id="41987" name="Rectangle 3"/>
            <p:cNvSpPr>
              <a:spLocks noChangeArrowheads="1"/>
            </p:cNvSpPr>
            <p:nvPr/>
          </p:nvSpPr>
          <p:spPr bwMode="auto">
            <a:xfrm>
              <a:off x="2746" y="1064"/>
              <a:ext cx="2098" cy="2294"/>
            </a:xfrm>
            <a:prstGeom prst="rect">
              <a:avLst/>
            </a:prstGeom>
            <a:solidFill>
              <a:srgbClr val="F7F7F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8" name="Rectangle 4"/>
            <p:cNvSpPr>
              <a:spLocks noChangeArrowheads="1"/>
            </p:cNvSpPr>
            <p:nvPr/>
          </p:nvSpPr>
          <p:spPr bwMode="auto">
            <a:xfrm>
              <a:off x="2746" y="1048"/>
              <a:ext cx="2097" cy="490"/>
            </a:xfrm>
            <a:prstGeom prst="rect">
              <a:avLst/>
            </a:prstGeom>
            <a:solidFill>
              <a:srgbClr val="61808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80000"/>
                </a:lnSpc>
                <a:buClrTx/>
                <a:buFontTx/>
                <a:buNone/>
              </a:pPr>
              <a:r>
                <a:rPr lang="en-US" altLang="en-US" sz="2400">
                  <a:solidFill>
                    <a:srgbClr val="FFFFFF"/>
                  </a:solidFill>
                  <a:latin typeface="Calibri" panose="020F0502020204030204" pitchFamily="34" charset="0"/>
                </a:rPr>
                <a:t>Container CS</a:t>
              </a:r>
            </a:p>
          </p:txBody>
        </p:sp>
      </p:grpSp>
      <p:grpSp>
        <p:nvGrpSpPr>
          <p:cNvPr id="41989" name="Group 5"/>
          <p:cNvGrpSpPr>
            <a:grpSpLocks/>
          </p:cNvGrpSpPr>
          <p:nvPr/>
        </p:nvGrpSpPr>
        <p:grpSpPr bwMode="auto">
          <a:xfrm>
            <a:off x="784225" y="1654175"/>
            <a:ext cx="3341688" cy="3676650"/>
            <a:chOff x="494" y="1042"/>
            <a:chExt cx="2105" cy="2316"/>
          </a:xfrm>
        </p:grpSpPr>
        <p:sp>
          <p:nvSpPr>
            <p:cNvPr id="41990" name="Rectangle 6"/>
            <p:cNvSpPr>
              <a:spLocks noChangeArrowheads="1"/>
            </p:cNvSpPr>
            <p:nvPr/>
          </p:nvSpPr>
          <p:spPr bwMode="auto">
            <a:xfrm>
              <a:off x="494" y="1137"/>
              <a:ext cx="2105" cy="2221"/>
            </a:xfrm>
            <a:prstGeom prst="rect">
              <a:avLst/>
            </a:prstGeom>
            <a:solidFill>
              <a:srgbClr val="F7F7F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91" name="Rectangle 7"/>
            <p:cNvSpPr>
              <a:spLocks noChangeArrowheads="1"/>
            </p:cNvSpPr>
            <p:nvPr/>
          </p:nvSpPr>
          <p:spPr bwMode="auto">
            <a:xfrm>
              <a:off x="504" y="1042"/>
              <a:ext cx="2094" cy="489"/>
            </a:xfrm>
            <a:prstGeom prst="rect">
              <a:avLst/>
            </a:prstGeom>
            <a:solidFill>
              <a:srgbClr val="344146"/>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80000"/>
                </a:lnSpc>
                <a:buClrTx/>
                <a:buFontTx/>
                <a:buNone/>
              </a:pPr>
              <a:r>
                <a:rPr lang="en-US" altLang="en-US" sz="2400">
                  <a:solidFill>
                    <a:srgbClr val="FFFFFF"/>
                  </a:solidFill>
                  <a:latin typeface="Calibri" panose="020F0502020204030204" pitchFamily="34" charset="0"/>
                </a:rPr>
                <a:t>Compute CS</a:t>
              </a:r>
            </a:p>
          </p:txBody>
        </p:sp>
      </p:grpSp>
      <p:grpSp>
        <p:nvGrpSpPr>
          <p:cNvPr id="41992" name="Group 8"/>
          <p:cNvGrpSpPr>
            <a:grpSpLocks/>
          </p:cNvGrpSpPr>
          <p:nvPr/>
        </p:nvGrpSpPr>
        <p:grpSpPr bwMode="auto">
          <a:xfrm>
            <a:off x="7916863" y="1654175"/>
            <a:ext cx="3235325" cy="3662363"/>
            <a:chOff x="4987" y="1042"/>
            <a:chExt cx="2038" cy="2307"/>
          </a:xfrm>
        </p:grpSpPr>
        <p:sp>
          <p:nvSpPr>
            <p:cNvPr id="41993" name="Rectangle 9"/>
            <p:cNvSpPr>
              <a:spLocks noChangeArrowheads="1"/>
            </p:cNvSpPr>
            <p:nvPr/>
          </p:nvSpPr>
          <p:spPr bwMode="auto">
            <a:xfrm>
              <a:off x="4987" y="1122"/>
              <a:ext cx="2038" cy="2227"/>
            </a:xfrm>
            <a:prstGeom prst="rect">
              <a:avLst/>
            </a:prstGeom>
            <a:solidFill>
              <a:srgbClr val="F7F7F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94" name="Rectangle 10"/>
            <p:cNvSpPr>
              <a:spLocks noChangeArrowheads="1"/>
            </p:cNvSpPr>
            <p:nvPr/>
          </p:nvSpPr>
          <p:spPr bwMode="auto">
            <a:xfrm>
              <a:off x="4987" y="1042"/>
              <a:ext cx="2038" cy="482"/>
            </a:xfrm>
            <a:prstGeom prst="rect">
              <a:avLst/>
            </a:prstGeom>
            <a:solidFill>
              <a:srgbClr val="8DA6B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2400">
                  <a:solidFill>
                    <a:srgbClr val="FFFFFF"/>
                  </a:solidFill>
                  <a:latin typeface="Calibri" panose="020F0502020204030204" pitchFamily="34" charset="0"/>
                </a:rPr>
                <a:t>Application Container CS</a:t>
              </a:r>
            </a:p>
          </p:txBody>
        </p:sp>
      </p:grpSp>
      <p:pic>
        <p:nvPicPr>
          <p:cNvPr id="4199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63" y="3195638"/>
            <a:ext cx="398462" cy="407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9338" y="2433638"/>
            <a:ext cx="431800" cy="63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275" y="2416175"/>
            <a:ext cx="676275" cy="688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7925" y="3694113"/>
            <a:ext cx="1747838" cy="361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0775" y="4438650"/>
            <a:ext cx="1684338" cy="495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72513" y="3157538"/>
            <a:ext cx="822325" cy="530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0175" y="4065588"/>
            <a:ext cx="1158875" cy="446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2"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738" y="2419350"/>
            <a:ext cx="1190625" cy="987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3"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52613" y="3297238"/>
            <a:ext cx="833437" cy="652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4"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213" y="2501900"/>
            <a:ext cx="1184275" cy="1014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005"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675" y="3860800"/>
            <a:ext cx="1114425" cy="792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006" name="Rectangle 22"/>
          <p:cNvSpPr>
            <a:spLocks noChangeArrowheads="1"/>
          </p:cNvSpPr>
          <p:nvPr/>
        </p:nvSpPr>
        <p:spPr bwMode="auto">
          <a:xfrm>
            <a:off x="785813" y="4889500"/>
            <a:ext cx="3341687" cy="433388"/>
          </a:xfrm>
          <a:prstGeom prst="rect">
            <a:avLst/>
          </a:prstGeom>
          <a:solidFill>
            <a:srgbClr val="41555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a:solidFill>
                  <a:srgbClr val="FFFFFF"/>
                </a:solidFill>
                <a:latin typeface="Calibri" panose="020F0502020204030204" pitchFamily="34" charset="0"/>
              </a:rPr>
              <a:t>DIY Container </a:t>
            </a:r>
            <a:br>
              <a:rPr lang="en-US" altLang="en-US" sz="1600">
                <a:solidFill>
                  <a:srgbClr val="FFFFFF"/>
                </a:solidFill>
                <a:latin typeface="Calibri" panose="020F0502020204030204" pitchFamily="34" charset="0"/>
              </a:rPr>
            </a:br>
            <a:r>
              <a:rPr lang="en-US" altLang="en-US" sz="1600">
                <a:solidFill>
                  <a:srgbClr val="FFFFFF"/>
                </a:solidFill>
                <a:latin typeface="Calibri" panose="020F0502020204030204" pitchFamily="34" charset="0"/>
              </a:rPr>
              <a:t>Management</a:t>
            </a:r>
          </a:p>
        </p:txBody>
      </p:sp>
      <p:pic>
        <p:nvPicPr>
          <p:cNvPr id="42007"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3751263"/>
            <a:ext cx="1098550"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008" name="Rectangle 24"/>
          <p:cNvSpPr>
            <a:spLocks noChangeArrowheads="1"/>
          </p:cNvSpPr>
          <p:nvPr/>
        </p:nvSpPr>
        <p:spPr bwMode="auto">
          <a:xfrm>
            <a:off x="4381500" y="4884738"/>
            <a:ext cx="3327400" cy="433387"/>
          </a:xfrm>
          <a:prstGeom prst="rect">
            <a:avLst/>
          </a:prstGeom>
          <a:solidFill>
            <a:srgbClr val="61808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80000"/>
              </a:lnSpc>
              <a:buClrTx/>
              <a:buFontTx/>
              <a:buNone/>
            </a:pPr>
            <a:r>
              <a:rPr lang="en-US" altLang="en-US" sz="1600">
                <a:solidFill>
                  <a:srgbClr val="FFFFFF"/>
                </a:solidFill>
                <a:latin typeface="Calibri" panose="020F0502020204030204" pitchFamily="34" charset="0"/>
              </a:rPr>
              <a:t>Oracle Managed </a:t>
            </a:r>
            <a:br>
              <a:rPr lang="en-US" altLang="en-US" sz="1600">
                <a:solidFill>
                  <a:srgbClr val="FFFFFF"/>
                </a:solidFill>
                <a:latin typeface="Calibri" panose="020F0502020204030204" pitchFamily="34" charset="0"/>
              </a:rPr>
            </a:br>
            <a:r>
              <a:rPr lang="en-US" altLang="en-US" sz="1600">
                <a:solidFill>
                  <a:srgbClr val="FFFFFF"/>
                </a:solidFill>
                <a:latin typeface="Calibri" panose="020F0502020204030204" pitchFamily="34" charset="0"/>
              </a:rPr>
              <a:t>Container Service</a:t>
            </a:r>
          </a:p>
        </p:txBody>
      </p:sp>
      <p:pic>
        <p:nvPicPr>
          <p:cNvPr id="42009" name="Picture 2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75150" y="2470150"/>
            <a:ext cx="3294063" cy="2414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010" name="Rectangle 26"/>
          <p:cNvSpPr>
            <a:spLocks noChangeArrowheads="1"/>
          </p:cNvSpPr>
          <p:nvPr/>
        </p:nvSpPr>
        <p:spPr bwMode="auto">
          <a:xfrm>
            <a:off x="7916863" y="4884738"/>
            <a:ext cx="3238500" cy="433387"/>
          </a:xfrm>
          <a:prstGeom prst="rect">
            <a:avLst/>
          </a:prstGeom>
          <a:solidFill>
            <a:srgbClr val="8DA6B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a:solidFill>
                  <a:srgbClr val="FFFFFF"/>
                </a:solidFill>
                <a:latin typeface="Calibri" panose="020F0502020204030204" pitchFamily="34" charset="0"/>
              </a:rPr>
              <a:t>Docker-based Cloud </a:t>
            </a:r>
            <a:br>
              <a:rPr lang="en-US" altLang="en-US" sz="1600">
                <a:solidFill>
                  <a:srgbClr val="FFFFFF"/>
                </a:solidFill>
                <a:latin typeface="Calibri" panose="020F0502020204030204" pitchFamily="34" charset="0"/>
              </a:rPr>
            </a:br>
            <a:r>
              <a:rPr lang="en-US" altLang="en-US" sz="1600">
                <a:solidFill>
                  <a:srgbClr val="FFFFFF"/>
                </a:solidFill>
                <a:latin typeface="Calibri" panose="020F0502020204030204" pitchFamily="34" charset="0"/>
              </a:rPr>
              <a:t>Polyglot Platform</a:t>
            </a:r>
          </a:p>
        </p:txBody>
      </p:sp>
      <p:sp>
        <p:nvSpPr>
          <p:cNvPr id="42011" name="Rectangle 27"/>
          <p:cNvSpPr>
            <a:spLocks noChangeArrowheads="1"/>
          </p:cNvSpPr>
          <p:nvPr/>
        </p:nvSpPr>
        <p:spPr bwMode="auto">
          <a:xfrm>
            <a:off x="2139950" y="5497513"/>
            <a:ext cx="9144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2000">
                <a:solidFill>
                  <a:srgbClr val="5F5F5F"/>
                </a:solidFill>
                <a:latin typeface="Calibri" panose="020F0502020204030204" pitchFamily="34" charset="0"/>
              </a:rPr>
              <a:t>IaaS</a:t>
            </a:r>
          </a:p>
        </p:txBody>
      </p:sp>
      <p:sp>
        <p:nvSpPr>
          <p:cNvPr id="42012" name="Rectangle 28"/>
          <p:cNvSpPr>
            <a:spLocks noChangeArrowheads="1"/>
          </p:cNvSpPr>
          <p:nvPr/>
        </p:nvSpPr>
        <p:spPr bwMode="auto">
          <a:xfrm>
            <a:off x="5837238" y="5476875"/>
            <a:ext cx="9144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2000">
                <a:solidFill>
                  <a:srgbClr val="5F5F5F"/>
                </a:solidFill>
                <a:latin typeface="Calibri" panose="020F0502020204030204" pitchFamily="34" charset="0"/>
              </a:rPr>
              <a:t>CaaS</a:t>
            </a:r>
          </a:p>
        </p:txBody>
      </p:sp>
      <p:sp>
        <p:nvSpPr>
          <p:cNvPr id="42013" name="Rectangle 29"/>
          <p:cNvSpPr>
            <a:spLocks noChangeArrowheads="1"/>
          </p:cNvSpPr>
          <p:nvPr/>
        </p:nvSpPr>
        <p:spPr bwMode="auto">
          <a:xfrm>
            <a:off x="9223375" y="5476875"/>
            <a:ext cx="9144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2000">
                <a:solidFill>
                  <a:srgbClr val="5F5F5F"/>
                </a:solidFill>
                <a:latin typeface="Calibri" panose="020F0502020204030204" pitchFamily="34" charset="0"/>
              </a:rPr>
              <a:t>PaaS</a:t>
            </a:r>
          </a:p>
        </p:txBody>
      </p:sp>
      <p:pic>
        <p:nvPicPr>
          <p:cNvPr id="42014" name="Picture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35788" y="1731963"/>
            <a:ext cx="584200" cy="58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015" name="WordArt 31"/>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17"/>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8008938" y="1389063"/>
            <a:ext cx="3889375" cy="3568700"/>
          </a:xfrm>
          <a:prstGeom prst="rect">
            <a:avLst/>
          </a:prstGeom>
          <a:solidFill>
            <a:srgbClr val="F2F2F2">
              <a:alpha val="14999"/>
            </a:srgbClr>
          </a:solidFill>
          <a:ln w="19080" cap="flat">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Text Box 2"/>
          <p:cNvSpPr txBox="1">
            <a:spLocks noChangeArrowheads="1"/>
          </p:cNvSpPr>
          <p:nvPr/>
        </p:nvSpPr>
        <p:spPr bwMode="auto">
          <a:xfrm>
            <a:off x="531813" y="177800"/>
            <a:ext cx="111252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200" b="1">
                <a:solidFill>
                  <a:srgbClr val="5F5F5F"/>
                </a:solidFill>
                <a:latin typeface="Calibri" panose="020F0502020204030204" pitchFamily="34" charset="0"/>
                <a:cs typeface="DejaVu Sans" charset="0"/>
              </a:rPr>
              <a:t>Containers are Portable, but How about Advanced Functions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389063"/>
            <a:ext cx="7204075" cy="3568700"/>
          </a:xfrm>
          <a:prstGeom prst="rect">
            <a:avLst/>
          </a:prstGeom>
          <a:noFill/>
          <a:ln w="9360" cap="flat">
            <a:solidFill>
              <a:srgbClr val="5F5F5F"/>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2" name="Rectangle 4"/>
          <p:cNvSpPr>
            <a:spLocks noChangeArrowheads="1"/>
          </p:cNvSpPr>
          <p:nvPr/>
        </p:nvSpPr>
        <p:spPr bwMode="auto">
          <a:xfrm>
            <a:off x="8118475" y="1406525"/>
            <a:ext cx="4038600" cy="355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5425">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Tx/>
              <a:buFontTx/>
              <a:buNone/>
            </a:pPr>
            <a:r>
              <a:rPr lang="en-US" altLang="en-US" sz="2400">
                <a:solidFill>
                  <a:srgbClr val="5F5F5F"/>
                </a:solidFill>
                <a:latin typeface="Calibri" panose="020F0502020204030204" pitchFamily="34" charset="0"/>
              </a:rPr>
              <a:t>Advanced Functions </a:t>
            </a:r>
          </a:p>
          <a:p>
            <a:pPr indent="-227013"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Orchestration, Monitoring, Operations, Service Discovery</a:t>
            </a:r>
          </a:p>
          <a:p>
            <a:pPr indent="-227013"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Docker Environment Provisioning</a:t>
            </a:r>
          </a:p>
          <a:p>
            <a:pPr hangingPunct="1">
              <a:lnSpc>
                <a:spcPct val="90000"/>
              </a:lnSpc>
              <a:spcBef>
                <a:spcPts val="1200"/>
              </a:spcBef>
              <a:buClrTx/>
              <a:buFontTx/>
              <a:buNone/>
            </a:pPr>
            <a:r>
              <a:rPr lang="en-US" altLang="en-US" sz="2400">
                <a:solidFill>
                  <a:srgbClr val="5F5F5F"/>
                </a:solidFill>
                <a:latin typeface="Calibri" panose="020F0502020204030204" pitchFamily="34" charset="0"/>
              </a:rPr>
              <a:t>Fragmented Market Solutions</a:t>
            </a:r>
          </a:p>
          <a:p>
            <a:pPr marL="284163" indent="-282575"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Kubernetes</a:t>
            </a:r>
          </a:p>
          <a:p>
            <a:pPr marL="284163" indent="-282575"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Swarm, Docker Data Center, Docker Cloud</a:t>
            </a:r>
          </a:p>
          <a:p>
            <a:pPr marL="284163" indent="-282575"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Consul, ETCD, Docker Networking</a:t>
            </a:r>
          </a:p>
          <a:p>
            <a:pPr marL="284163" indent="-282575" hangingPunct="1">
              <a:lnSpc>
                <a:spcPct val="90000"/>
              </a:lnSpc>
              <a:spcBef>
                <a:spcPts val="1200"/>
              </a:spcBef>
              <a:buClr>
                <a:srgbClr val="9F9F9F"/>
              </a:buClr>
              <a:buFont typeface="Arial" panose="020B0604020202020204" pitchFamily="34" charset="0"/>
              <a:buChar char="•"/>
            </a:pPr>
            <a:r>
              <a:rPr lang="en-US" altLang="en-US" sz="1400">
                <a:solidFill>
                  <a:srgbClr val="5F5F5F"/>
                </a:solidFill>
                <a:latin typeface="Calibri" panose="020F0502020204030204" pitchFamily="34" charset="0"/>
              </a:rPr>
              <a:t>etc</a:t>
            </a:r>
          </a:p>
          <a:p>
            <a:pPr hangingPunct="1">
              <a:lnSpc>
                <a:spcPct val="90000"/>
              </a:lnSpc>
              <a:spcBef>
                <a:spcPts val="1200"/>
              </a:spcBef>
              <a:buClrTx/>
              <a:buFontTx/>
              <a:buNone/>
            </a:pPr>
            <a:endParaRPr lang="en-US" altLang="en-US" sz="2800">
              <a:solidFill>
                <a:srgbClr val="5F5F5F"/>
              </a:solidFill>
              <a:latin typeface="Calibri" panose="020F0502020204030204" pitchFamily="34" charset="0"/>
            </a:endParaRPr>
          </a:p>
          <a:p>
            <a:pPr hangingPunct="1">
              <a:lnSpc>
                <a:spcPct val="90000"/>
              </a:lnSpc>
              <a:spcBef>
                <a:spcPts val="1200"/>
              </a:spcBef>
              <a:buClrTx/>
              <a:buFontTx/>
              <a:buNone/>
            </a:pPr>
            <a:endParaRPr lang="en-US" altLang="en-US" sz="2800">
              <a:solidFill>
                <a:srgbClr val="5F5F5F"/>
              </a:solidFill>
              <a:latin typeface="Calibri" panose="020F0502020204030204" pitchFamily="34" charset="0"/>
            </a:endParaRPr>
          </a:p>
        </p:txBody>
      </p:sp>
      <p:sp>
        <p:nvSpPr>
          <p:cNvPr id="43013" name="Rectangle 5"/>
          <p:cNvSpPr>
            <a:spLocks noChangeArrowheads="1"/>
          </p:cNvSpPr>
          <p:nvPr/>
        </p:nvSpPr>
        <p:spPr bwMode="auto">
          <a:xfrm>
            <a:off x="7442200" y="2374900"/>
            <a:ext cx="8509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90000"/>
              </a:lnSpc>
              <a:buClrTx/>
              <a:buFontTx/>
              <a:buNone/>
            </a:pPr>
            <a:r>
              <a:rPr lang="en-US" altLang="en-US" sz="8800" b="1">
                <a:solidFill>
                  <a:srgbClr val="5F5F5F"/>
                </a:solidFill>
                <a:latin typeface="Calibri" panose="020F0502020204030204" pitchFamily="34" charset="0"/>
              </a:rPr>
              <a:t>+</a:t>
            </a:r>
          </a:p>
        </p:txBody>
      </p:sp>
      <p:sp>
        <p:nvSpPr>
          <p:cNvPr id="43014" name="WordArt 6"/>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50" name="Text Box 18"/>
          <p:cNvSpPr txBox="1">
            <a:spLocks noChangeArrowheads="1"/>
          </p:cNvSpPr>
          <p:nvPr/>
        </p:nvSpPr>
        <p:spPr bwMode="auto">
          <a:xfrm>
            <a:off x="531813" y="92075"/>
            <a:ext cx="11125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a:solidFill>
                  <a:srgbClr val="5F5F5F"/>
                </a:solidFill>
                <a:latin typeface="Calibri" panose="020F0502020204030204" pitchFamily="34" charset="0"/>
                <a:cs typeface="DejaVu Sans" charset="0"/>
              </a:rPr>
              <a:t>The Docker DevOps Cycle </a:t>
            </a:r>
          </a:p>
        </p:txBody>
      </p:sp>
      <p:sp>
        <p:nvSpPr>
          <p:cNvPr id="44057" name="WordArt 2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grpSp>
        <p:nvGrpSpPr>
          <p:cNvPr id="27" name="Group 1"/>
          <p:cNvGrpSpPr/>
          <p:nvPr/>
        </p:nvGrpSpPr>
        <p:grpSpPr>
          <a:xfrm>
            <a:off x="731880" y="1029120"/>
            <a:ext cx="5060520" cy="4990680"/>
            <a:chOff x="731880" y="1327320"/>
            <a:chExt cx="5060520" cy="4990680"/>
          </a:xfrm>
        </p:grpSpPr>
        <p:sp>
          <p:nvSpPr>
            <p:cNvPr id="28" name="CustomShape 2"/>
            <p:cNvSpPr/>
            <p:nvPr/>
          </p:nvSpPr>
          <p:spPr>
            <a:xfrm>
              <a:off x="2622600" y="1327320"/>
              <a:ext cx="1278720" cy="1208520"/>
            </a:xfrm>
            <a:prstGeom prst="ellipse">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Plan</a:t>
              </a:r>
              <a:endParaRPr lang="en-US" sz="2000" b="0" strike="noStrike" spc="-1">
                <a:latin typeface="Arial"/>
              </a:endParaRPr>
            </a:p>
          </p:txBody>
        </p:sp>
        <p:sp>
          <p:nvSpPr>
            <p:cNvPr id="29" name="CustomShape 3"/>
            <p:cNvSpPr/>
            <p:nvPr/>
          </p:nvSpPr>
          <p:spPr>
            <a:xfrm rot="1350000">
              <a:off x="3830040" y="2032200"/>
              <a:ext cx="19584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30" name="CustomShape 4"/>
            <p:cNvSpPr/>
            <p:nvPr/>
          </p:nvSpPr>
          <p:spPr>
            <a:xfrm>
              <a:off x="3960000" y="1881360"/>
              <a:ext cx="1278720" cy="1208520"/>
            </a:xfrm>
            <a:prstGeom prst="ellipse">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Code</a:t>
              </a:r>
              <a:endParaRPr lang="en-US" sz="2000" b="0" strike="noStrike" spc="-1">
                <a:latin typeface="Arial"/>
              </a:endParaRPr>
            </a:p>
          </p:txBody>
        </p:sp>
        <p:sp>
          <p:nvSpPr>
            <p:cNvPr id="31" name="CustomShape 5"/>
            <p:cNvSpPr/>
            <p:nvPr/>
          </p:nvSpPr>
          <p:spPr>
            <a:xfrm rot="4050000">
              <a:off x="4749840" y="2975400"/>
              <a:ext cx="25020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32" name="CustomShape 6"/>
            <p:cNvSpPr/>
            <p:nvPr/>
          </p:nvSpPr>
          <p:spPr>
            <a:xfrm>
              <a:off x="4513680" y="3218400"/>
              <a:ext cx="1278720" cy="1208520"/>
            </a:xfrm>
            <a:prstGeom prst="ellipse">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Build</a:t>
              </a:r>
              <a:endParaRPr lang="en-US" sz="2000" b="0" strike="noStrike" spc="-1">
                <a:latin typeface="Arial"/>
              </a:endParaRPr>
            </a:p>
          </p:txBody>
        </p:sp>
        <p:sp>
          <p:nvSpPr>
            <p:cNvPr id="33" name="CustomShape 7"/>
            <p:cNvSpPr/>
            <p:nvPr/>
          </p:nvSpPr>
          <p:spPr>
            <a:xfrm rot="6750000">
              <a:off x="4752720" y="4312800"/>
              <a:ext cx="25020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34" name="CustomShape 8"/>
            <p:cNvSpPr/>
            <p:nvPr/>
          </p:nvSpPr>
          <p:spPr>
            <a:xfrm>
              <a:off x="3960000" y="4555440"/>
              <a:ext cx="1278720" cy="1208520"/>
            </a:xfrm>
            <a:prstGeom prst="ellipse">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Test</a:t>
              </a:r>
              <a:endParaRPr lang="en-US" sz="2000" b="0" strike="noStrike" spc="-1">
                <a:latin typeface="Arial"/>
              </a:endParaRPr>
            </a:p>
          </p:txBody>
        </p:sp>
        <p:sp>
          <p:nvSpPr>
            <p:cNvPr id="35" name="CustomShape 9"/>
            <p:cNvSpPr/>
            <p:nvPr/>
          </p:nvSpPr>
          <p:spPr>
            <a:xfrm rot="9450000">
              <a:off x="3835440" y="5260680"/>
              <a:ext cx="19584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36" name="CustomShape 10"/>
            <p:cNvSpPr/>
            <p:nvPr/>
          </p:nvSpPr>
          <p:spPr>
            <a:xfrm>
              <a:off x="2622600" y="5109480"/>
              <a:ext cx="1278720" cy="1208520"/>
            </a:xfrm>
            <a:prstGeom prst="ellipse">
              <a:avLst/>
            </a:prstGeom>
            <a:solidFill>
              <a:schemeClr val="accent1">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Release</a:t>
              </a:r>
              <a:endParaRPr lang="en-US" sz="2000" b="0" strike="noStrike" spc="-1">
                <a:latin typeface="Arial"/>
              </a:endParaRPr>
            </a:p>
          </p:txBody>
        </p:sp>
        <p:sp>
          <p:nvSpPr>
            <p:cNvPr id="37" name="CustomShape 11"/>
            <p:cNvSpPr/>
            <p:nvPr/>
          </p:nvSpPr>
          <p:spPr>
            <a:xfrm rot="12150000">
              <a:off x="2498400" y="5262480"/>
              <a:ext cx="19584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38" name="CustomShape 12"/>
            <p:cNvSpPr/>
            <p:nvPr/>
          </p:nvSpPr>
          <p:spPr>
            <a:xfrm>
              <a:off x="1285560" y="4555440"/>
              <a:ext cx="1278720" cy="1208520"/>
            </a:xfrm>
            <a:prstGeom prst="ellipse">
              <a:avLst/>
            </a:prstGeom>
            <a:solidFill>
              <a:schemeClr val="accent1"/>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Deploy</a:t>
              </a:r>
              <a:endParaRPr lang="en-US" sz="2000" b="0" strike="noStrike" spc="-1">
                <a:latin typeface="Arial"/>
              </a:endParaRPr>
            </a:p>
          </p:txBody>
        </p:sp>
        <p:sp>
          <p:nvSpPr>
            <p:cNvPr id="39" name="CustomShape 13"/>
            <p:cNvSpPr/>
            <p:nvPr/>
          </p:nvSpPr>
          <p:spPr>
            <a:xfrm rot="14850000">
              <a:off x="1524240" y="4319280"/>
              <a:ext cx="25020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40" name="CustomShape 14"/>
            <p:cNvSpPr/>
            <p:nvPr/>
          </p:nvSpPr>
          <p:spPr>
            <a:xfrm>
              <a:off x="731880" y="3218400"/>
              <a:ext cx="1278720" cy="1208520"/>
            </a:xfrm>
            <a:prstGeom prst="ellipse">
              <a:avLst/>
            </a:prstGeom>
            <a:solidFill>
              <a:schemeClr val="accent1"/>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Operate</a:t>
              </a:r>
              <a:endParaRPr lang="en-US" sz="2000" b="0" strike="noStrike" spc="-1">
                <a:latin typeface="Arial"/>
              </a:endParaRPr>
            </a:p>
          </p:txBody>
        </p:sp>
        <p:sp>
          <p:nvSpPr>
            <p:cNvPr id="41" name="CustomShape 15"/>
            <p:cNvSpPr/>
            <p:nvPr/>
          </p:nvSpPr>
          <p:spPr>
            <a:xfrm rot="17550000">
              <a:off x="1521360" y="2982240"/>
              <a:ext cx="25020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sp>
          <p:nvSpPr>
            <p:cNvPr id="42" name="CustomShape 16"/>
            <p:cNvSpPr/>
            <p:nvPr/>
          </p:nvSpPr>
          <p:spPr>
            <a:xfrm>
              <a:off x="1285560" y="1881360"/>
              <a:ext cx="1278720" cy="1208520"/>
            </a:xfrm>
            <a:prstGeom prst="ellipse">
              <a:avLst/>
            </a:prstGeom>
            <a:solidFill>
              <a:schemeClr val="accent1"/>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25560" tIns="25560" rIns="25560" bIns="25560" anchor="ctr"/>
            <a:lstStyle/>
            <a:p>
              <a:pPr algn="ctr">
                <a:lnSpc>
                  <a:spcPct val="90000"/>
                </a:lnSpc>
                <a:spcAft>
                  <a:spcPts val="700"/>
                </a:spcAft>
              </a:pPr>
              <a:r>
                <a:rPr lang="en-US" sz="2000" b="0" strike="noStrike" spc="-1">
                  <a:solidFill>
                    <a:srgbClr val="FFFFFF"/>
                  </a:solidFill>
                  <a:latin typeface="Calibri"/>
                </a:rPr>
                <a:t>Monitor</a:t>
              </a:r>
              <a:endParaRPr lang="en-US" sz="2000" b="0" strike="noStrike" spc="-1">
                <a:latin typeface="Arial"/>
              </a:endParaRPr>
            </a:p>
          </p:txBody>
        </p:sp>
        <p:sp>
          <p:nvSpPr>
            <p:cNvPr id="43" name="CustomShape 17"/>
            <p:cNvSpPr/>
            <p:nvPr/>
          </p:nvSpPr>
          <p:spPr>
            <a:xfrm rot="20250000">
              <a:off x="2493000" y="2034360"/>
              <a:ext cx="195840" cy="350640"/>
            </a:xfrm>
            <a:prstGeom prst="rightArrow">
              <a:avLst>
                <a:gd name="adj1" fmla="val 60000"/>
                <a:gd name="adj2" fmla="val 50000"/>
              </a:avLst>
            </a:prstGeom>
            <a:solidFill>
              <a:srgbClr val="C00000"/>
            </a:solidFill>
            <a:ln>
              <a:noFill/>
            </a:ln>
          </p:spPr>
          <p:style>
            <a:lnRef idx="0">
              <a:scrgbClr r="0" g="0" b="0"/>
            </a:lnRef>
            <a:fillRef idx="0">
              <a:scrgbClr r="0" g="0" b="0"/>
            </a:fillRef>
            <a:effectRef idx="0">
              <a:scrgbClr r="0" g="0" b="0"/>
            </a:effectRef>
            <a:fontRef idx="minor"/>
          </p:style>
        </p:sp>
      </p:grpSp>
      <p:sp>
        <p:nvSpPr>
          <p:cNvPr id="44" name="TextShape 20"/>
          <p:cNvSpPr txBox="1"/>
          <p:nvPr/>
        </p:nvSpPr>
        <p:spPr>
          <a:xfrm>
            <a:off x="6246720" y="1225680"/>
            <a:ext cx="5722200" cy="4419360"/>
          </a:xfrm>
          <a:prstGeom prst="rect">
            <a:avLst/>
          </a:prstGeom>
          <a:noFill/>
          <a:ln>
            <a:noFill/>
          </a:ln>
        </p:spPr>
        <p:txBody>
          <a:bodyPr lIns="0" tIns="0" rIns="0" bIns="0"/>
          <a:lstStyle/>
          <a:p>
            <a:pPr>
              <a:lnSpc>
                <a:spcPct val="90000"/>
              </a:lnSpc>
              <a:spcBef>
                <a:spcPts val="1199"/>
              </a:spcBef>
            </a:pPr>
            <a:r>
              <a:rPr lang="en-US" sz="2800" b="0" strike="noStrike" spc="-1">
                <a:solidFill>
                  <a:srgbClr val="5F5F5F"/>
                </a:solidFill>
                <a:latin typeface="Calibri"/>
              </a:rPr>
              <a:t>OPC services featuring:</a:t>
            </a:r>
          </a:p>
          <a:p>
            <a:pPr>
              <a:lnSpc>
                <a:spcPct val="90000"/>
              </a:lnSpc>
              <a:spcBef>
                <a:spcPts val="1199"/>
              </a:spcBef>
            </a:pPr>
            <a:endParaRPr lang="en-US" sz="2800" b="0" strike="noStrike" spc="-1">
              <a:solidFill>
                <a:srgbClr val="5F5F5F"/>
              </a:solidFill>
              <a:latin typeface="Calibri"/>
            </a:endParaRPr>
          </a:p>
          <a:p>
            <a:pPr marL="228600" indent="-228240">
              <a:lnSpc>
                <a:spcPct val="90000"/>
              </a:lnSpc>
              <a:spcBef>
                <a:spcPts val="1199"/>
              </a:spcBef>
              <a:buClr>
                <a:srgbClr val="9F9F9F"/>
              </a:buClr>
              <a:buFont typeface="Arial"/>
              <a:buChar char="•"/>
            </a:pPr>
            <a:r>
              <a:rPr lang="en-US" sz="2400" b="0" strike="noStrike" spc="-1">
                <a:solidFill>
                  <a:srgbClr val="5F5F5F"/>
                </a:solidFill>
                <a:latin typeface="Calibri"/>
              </a:rPr>
              <a:t>Oracle Developer Cloud  Service</a:t>
            </a:r>
          </a:p>
          <a:p>
            <a:pPr marL="502920" lvl="1" indent="-228240">
              <a:lnSpc>
                <a:spcPct val="90000"/>
              </a:lnSpc>
              <a:spcBef>
                <a:spcPts val="799"/>
              </a:spcBef>
              <a:buClr>
                <a:srgbClr val="9F9F9F"/>
              </a:buClr>
              <a:buFont typeface="Arial"/>
              <a:buChar char="–"/>
            </a:pPr>
            <a:r>
              <a:rPr lang="en-US" sz="2000" b="0" strike="noStrike" spc="-1">
                <a:solidFill>
                  <a:srgbClr val="5F5F5F"/>
                </a:solidFill>
                <a:latin typeface="Calibri"/>
              </a:rPr>
              <a:t>Now Includes Docker Image Build Function*</a:t>
            </a:r>
          </a:p>
          <a:p>
            <a:endParaRPr lang="en-US" sz="2000" b="0" strike="noStrike" spc="-1">
              <a:solidFill>
                <a:srgbClr val="5F5F5F"/>
              </a:solidFill>
              <a:latin typeface="Calibri"/>
            </a:endParaRPr>
          </a:p>
          <a:p>
            <a:pPr marL="228600" indent="-228240">
              <a:lnSpc>
                <a:spcPct val="90000"/>
              </a:lnSpc>
              <a:spcBef>
                <a:spcPts val="1199"/>
              </a:spcBef>
              <a:buClr>
                <a:srgbClr val="9F9F9F"/>
              </a:buClr>
              <a:buFont typeface="Arial"/>
              <a:buChar char="•"/>
            </a:pPr>
            <a:r>
              <a:rPr lang="en-US" sz="2400" b="0" strike="noStrike" spc="-1">
                <a:solidFill>
                  <a:srgbClr val="5F5F5F"/>
                </a:solidFill>
                <a:latin typeface="Calibri"/>
              </a:rPr>
              <a:t>Oracle Container Cloud Service</a:t>
            </a:r>
          </a:p>
          <a:p>
            <a:pPr marL="502920" lvl="1" indent="-228240">
              <a:lnSpc>
                <a:spcPct val="90000"/>
              </a:lnSpc>
              <a:spcBef>
                <a:spcPts val="799"/>
              </a:spcBef>
              <a:buClr>
                <a:srgbClr val="9F9F9F"/>
              </a:buClr>
              <a:buFont typeface="Arial"/>
              <a:buChar char="–"/>
            </a:pPr>
            <a:r>
              <a:rPr lang="en-US" sz="2000" b="0" strike="noStrike" spc="-1">
                <a:solidFill>
                  <a:srgbClr val="5F5F5F"/>
                </a:solidFill>
                <a:latin typeface="Calibri"/>
              </a:rPr>
              <a:t>Deploy, Operate, Monitor</a:t>
            </a:r>
          </a:p>
          <a:p>
            <a:pPr>
              <a:lnSpc>
                <a:spcPct val="90000"/>
              </a:lnSpc>
              <a:spcBef>
                <a:spcPts val="1199"/>
              </a:spcBef>
            </a:pPr>
            <a:endParaRPr lang="en-US" sz="2000" b="0" strike="noStrike" spc="-1">
              <a:solidFill>
                <a:srgbClr val="5F5F5F"/>
              </a:solidFill>
              <a:latin typeface="Calibri"/>
            </a:endParaRPr>
          </a:p>
          <a:p>
            <a:pPr>
              <a:lnSpc>
                <a:spcPct val="90000"/>
              </a:lnSpc>
              <a:spcBef>
                <a:spcPts val="1199"/>
              </a:spcBef>
            </a:pPr>
            <a:endParaRPr lang="en-US" sz="2000" b="0" strike="noStrike" spc="-1">
              <a:solidFill>
                <a:srgbClr val="5F5F5F"/>
              </a:solidFill>
              <a:latin typeface="Calibri"/>
            </a:endParaRPr>
          </a:p>
        </p:txBody>
      </p:sp>
      <p:sp>
        <p:nvSpPr>
          <p:cNvPr id="45" name="CustomShape 21"/>
          <p:cNvSpPr/>
          <p:nvPr/>
        </p:nvSpPr>
        <p:spPr>
          <a:xfrm>
            <a:off x="466200" y="1225680"/>
            <a:ext cx="2633040" cy="4672440"/>
          </a:xfrm>
          <a:prstGeom prst="ellipse">
            <a:avLst/>
          </a:prstGeom>
          <a:solidFill>
            <a:schemeClr val="bg1">
              <a:lumMod val="85000"/>
              <a:alpha val="59000"/>
            </a:schemeClr>
          </a:solidFill>
          <a:ln w="19080">
            <a:noFill/>
          </a:ln>
        </p:spPr>
        <p:style>
          <a:lnRef idx="2">
            <a:schemeClr val="accent1">
              <a:shade val="50000"/>
            </a:schemeClr>
          </a:lnRef>
          <a:fillRef idx="1">
            <a:schemeClr val="accent1"/>
          </a:fillRef>
          <a:effectRef idx="0">
            <a:schemeClr val="accent1"/>
          </a:effectRef>
          <a:fontRef idx="minor"/>
        </p:style>
      </p:sp>
      <p:pic>
        <p:nvPicPr>
          <p:cNvPr id="46" name="Picture 7"/>
          <p:cNvPicPr/>
          <p:nvPr/>
        </p:nvPicPr>
        <p:blipFill>
          <a:blip r:embed="rId4"/>
          <a:stretch/>
        </p:blipFill>
        <p:spPr>
          <a:xfrm>
            <a:off x="1783080" y="2923080"/>
            <a:ext cx="1202760" cy="1202760"/>
          </a:xfrm>
          <a:prstGeom prst="rect">
            <a:avLst/>
          </a:prstGeom>
          <a:ln>
            <a:noFill/>
          </a:ln>
        </p:spPr>
      </p:pic>
      <p:pic>
        <p:nvPicPr>
          <p:cNvPr id="47" name="Picture 8"/>
          <p:cNvPicPr/>
          <p:nvPr/>
        </p:nvPicPr>
        <p:blipFill>
          <a:blip r:embed="rId5"/>
          <a:stretch/>
        </p:blipFill>
        <p:spPr>
          <a:xfrm>
            <a:off x="3329640" y="2931000"/>
            <a:ext cx="1194840" cy="1194840"/>
          </a:xfrm>
          <a:prstGeom prst="rect">
            <a:avLst/>
          </a:prstGeom>
          <a:ln>
            <a:noFill/>
          </a:ln>
        </p:spPr>
      </p:pic>
      <p:sp>
        <p:nvSpPr>
          <p:cNvPr id="48" name="CustomShape 22"/>
          <p:cNvSpPr/>
          <p:nvPr/>
        </p:nvSpPr>
        <p:spPr>
          <a:xfrm>
            <a:off x="3498840" y="3959880"/>
            <a:ext cx="815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5F5F5F"/>
                </a:solidFill>
                <a:latin typeface="Calibri"/>
              </a:rPr>
              <a:t>Dev CS</a:t>
            </a:r>
            <a:endParaRPr lang="en-US" sz="1800" b="0" strike="noStrike" spc="-1">
              <a:latin typeface="Arial"/>
            </a:endParaRPr>
          </a:p>
        </p:txBody>
      </p:sp>
      <p:sp>
        <p:nvSpPr>
          <p:cNvPr id="49" name="CustomShape 23"/>
          <p:cNvSpPr/>
          <p:nvPr/>
        </p:nvSpPr>
        <p:spPr>
          <a:xfrm>
            <a:off x="1729800" y="3948360"/>
            <a:ext cx="13669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5F5F5F"/>
                </a:solidFill>
                <a:latin typeface="Calibri"/>
              </a:rPr>
              <a:t>Container CS</a:t>
            </a:r>
            <a:endParaRPr lang="en-US" sz="1800" b="0" strike="noStrike" spc="-1">
              <a:latin typeface="Arial"/>
            </a:endParaRP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title" idx="4294967295"/>
          </p:nvPr>
        </p:nvSpPr>
        <p:spPr>
          <a:xfrm>
            <a:off x="330200" y="0"/>
            <a:ext cx="11125200" cy="889000"/>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Container Lifecycle</a:t>
            </a:r>
          </a:p>
        </p:txBody>
      </p:sp>
      <p:sp>
        <p:nvSpPr>
          <p:cNvPr id="45058" name="Text Box 2"/>
          <p:cNvSpPr txBox="1">
            <a:spLocks noChangeArrowheads="1"/>
          </p:cNvSpPr>
          <p:nvPr/>
        </p:nvSpPr>
        <p:spPr bwMode="auto">
          <a:xfrm>
            <a:off x="731838" y="898525"/>
            <a:ext cx="12258675" cy="445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1pPr>
            <a:lvl2pPr marL="500063" indent="-227013">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2pPr>
            <a:lvl3pPr marL="728663" indent="-180975">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3pPr>
            <a:lvl4pPr>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4pPr>
            <a:lvl5pPr>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500063" algn="l"/>
                <a:tab pos="957263" algn="l"/>
                <a:tab pos="1414463" algn="l"/>
                <a:tab pos="1871663" algn="l"/>
                <a:tab pos="2328863" algn="l"/>
                <a:tab pos="2786063" algn="l"/>
                <a:tab pos="3243263" algn="l"/>
                <a:tab pos="3700463" algn="l"/>
                <a:tab pos="4157663" algn="l"/>
                <a:tab pos="4614863" algn="l"/>
                <a:tab pos="5072063" algn="l"/>
                <a:tab pos="5529263" algn="l"/>
                <a:tab pos="5986463" algn="l"/>
                <a:tab pos="6443663" algn="l"/>
                <a:tab pos="6900863" algn="l"/>
                <a:tab pos="7358063" algn="l"/>
                <a:tab pos="7815263" algn="l"/>
                <a:tab pos="8272463" algn="l"/>
                <a:tab pos="8729663" algn="l"/>
                <a:tab pos="9186863" algn="l"/>
                <a:tab pos="9644063" algn="l"/>
                <a:tab pos="10058400" algn="l"/>
                <a:tab pos="10515600" algn="l"/>
                <a:tab pos="10972800" algn="l"/>
                <a:tab pos="11430000" algn="l"/>
                <a:tab pos="11887200" algn="l"/>
              </a:tabLst>
              <a:defRPr>
                <a:solidFill>
                  <a:srgbClr val="000000"/>
                </a:solidFill>
                <a:latin typeface="Arial" panose="020B0604020202020204" pitchFamily="34" charset="0"/>
                <a:cs typeface="WenQuanYi Zen Hei Sharp" charset="0"/>
              </a:defRPr>
            </a:lvl9pPr>
          </a:lstStyle>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Conception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BUILD an Image from a Dockerfile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Birth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RUN (create+start) a container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Reproduction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COMMIT (persist) a container to a new image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RUN a new container from an image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Sleep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KILL a running container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Wake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START a stopped container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Death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RM (delete) a stopped container  </a:t>
            </a:r>
          </a:p>
          <a:p>
            <a:pPr lvl="1" hangingPunct="1">
              <a:lnSpc>
                <a:spcPct val="90000"/>
              </a:lnSpc>
              <a:spcBef>
                <a:spcPts val="800"/>
              </a:spcBef>
              <a:buClr>
                <a:srgbClr val="9F9F9F"/>
              </a:buClr>
              <a:buFont typeface="Arial" panose="020B0604020202020204" pitchFamily="34" charset="0"/>
              <a:buChar char="–"/>
            </a:pPr>
            <a:r>
              <a:rPr lang="en-US" altLang="en-US" sz="2000">
                <a:solidFill>
                  <a:srgbClr val="5F5F5F"/>
                </a:solidFill>
                <a:latin typeface="Calibri" panose="020F0502020204030204" pitchFamily="34" charset="0"/>
                <a:cs typeface="DejaVu Sans" charset="0"/>
              </a:rPr>
              <a:t>Extinction  </a:t>
            </a:r>
          </a:p>
          <a:p>
            <a:pPr lvl="2" hangingPunct="1">
              <a:lnSpc>
                <a:spcPct val="90000"/>
              </a:lnSpc>
              <a:spcBef>
                <a:spcPts val="600"/>
              </a:spcBef>
              <a:buClr>
                <a:srgbClr val="9F9F9F"/>
              </a:buClr>
              <a:buFont typeface="Arial" panose="020B0604020202020204" pitchFamily="34" charset="0"/>
              <a:buChar char="•"/>
            </a:pPr>
            <a:r>
              <a:rPr lang="en-US" altLang="en-US">
                <a:solidFill>
                  <a:srgbClr val="5F5F5F"/>
                </a:solidFill>
                <a:latin typeface="Calibri" panose="020F0502020204030204" pitchFamily="34" charset="0"/>
                <a:cs typeface="DejaVu Sans" charset="0"/>
              </a:rPr>
              <a:t>RMI a container image (delete image)</a:t>
            </a:r>
          </a:p>
        </p:txBody>
      </p:sp>
      <p:sp>
        <p:nvSpPr>
          <p:cNvPr id="45059"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531813" y="104775"/>
            <a:ext cx="111252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b="1">
                <a:solidFill>
                  <a:srgbClr val="5F5F5F"/>
                </a:solidFill>
                <a:latin typeface="Calibri" panose="020F0502020204030204" pitchFamily="34" charset="0"/>
                <a:cs typeface="DejaVu Sans" charset="0"/>
              </a:rPr>
              <a:t>How Containers are Being Used – Survey Says:</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3" y="1428750"/>
            <a:ext cx="5473700" cy="3827463"/>
          </a:xfrm>
          <a:prstGeom prst="rect">
            <a:avLst/>
          </a:prstGeom>
          <a:noFill/>
          <a:ln w="9360" cap="flat">
            <a:solidFill>
              <a:srgbClr val="5F5F5F"/>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3" name="Rectangle 3"/>
          <p:cNvSpPr>
            <a:spLocks noChangeArrowheads="1"/>
          </p:cNvSpPr>
          <p:nvPr/>
        </p:nvSpPr>
        <p:spPr bwMode="auto">
          <a:xfrm>
            <a:off x="614363" y="5322888"/>
            <a:ext cx="8904287" cy="242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1000">
                <a:solidFill>
                  <a:srgbClr val="5F5F5F"/>
                </a:solidFill>
                <a:latin typeface="Calibri" panose="020F0502020204030204" pitchFamily="34" charset="0"/>
              </a:rPr>
              <a:t>SOURCE: THE EVOLUTION OF THE MODERN SOFTWARE SUPPLY CHAIN, DOCKER SURVEY 2018</a:t>
            </a:r>
          </a:p>
        </p:txBody>
      </p:sp>
      <p:sp>
        <p:nvSpPr>
          <p:cNvPr id="46084" name="Rectangle 4"/>
          <p:cNvSpPr>
            <a:spLocks noChangeArrowheads="1"/>
          </p:cNvSpPr>
          <p:nvPr/>
        </p:nvSpPr>
        <p:spPr bwMode="auto">
          <a:xfrm>
            <a:off x="6246813" y="1266825"/>
            <a:ext cx="5410200"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marL="500063"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rPr>
              <a:t>Developer productivity a top use case today</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rPr>
              <a:t>Building out CI/CD pipelines</a:t>
            </a:r>
          </a:p>
          <a:p>
            <a:pPr lvl="1" hangingPunct="1">
              <a:lnSpc>
                <a:spcPct val="90000"/>
              </a:lnSpc>
              <a:spcBef>
                <a:spcPts val="8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Consistent container image moves through pipeline</a:t>
            </a:r>
          </a:p>
          <a:p>
            <a:pPr lvl="1" hangingPunct="1">
              <a:lnSpc>
                <a:spcPct val="90000"/>
              </a:lnSpc>
              <a:spcBef>
                <a:spcPts val="8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rPr>
              <a:t>Preventing “it worked in dev” syndrome</a:t>
            </a:r>
          </a:p>
          <a:p>
            <a:pPr hangingPunct="1">
              <a:lnSpc>
                <a:spcPct val="90000"/>
              </a:lnSpc>
              <a:spcBef>
                <a:spcPts val="1200"/>
              </a:spcBef>
              <a:buClr>
                <a:srgbClr val="9F9F9F"/>
              </a:buClr>
              <a:buFont typeface="Arial" panose="020B0604020202020204" pitchFamily="34" charset="0"/>
              <a:buChar char="•"/>
            </a:pPr>
            <a:r>
              <a:rPr lang="en-US" altLang="en-US" sz="2800">
                <a:solidFill>
                  <a:srgbClr val="5F5F5F"/>
                </a:solidFill>
                <a:latin typeface="Calibri" panose="020F0502020204030204" pitchFamily="34" charset="0"/>
              </a:rPr>
              <a:t>Application modernization and portability are also key adoption drivers (Prem &lt;-&gt; cloud)</a:t>
            </a:r>
          </a:p>
        </p:txBody>
      </p:sp>
      <p:sp>
        <p:nvSpPr>
          <p:cNvPr id="46085" name="WordArt 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552450" y="220663"/>
            <a:ext cx="1113472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References</a:t>
            </a:r>
          </a:p>
        </p:txBody>
      </p:sp>
      <p:sp>
        <p:nvSpPr>
          <p:cNvPr id="47106" name="Text Box 2"/>
          <p:cNvSpPr txBox="1">
            <a:spLocks noChangeArrowheads="1"/>
          </p:cNvSpPr>
          <p:nvPr/>
        </p:nvSpPr>
        <p:spPr bwMode="auto">
          <a:xfrm>
            <a:off x="808038" y="1082675"/>
            <a:ext cx="8369300" cy="576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60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endParaRPr lang="en-US" altLang="en-US" sz="1400">
              <a:solidFill>
                <a:srgbClr val="2F4F4F"/>
              </a:solidFill>
            </a:endParaRPr>
          </a:p>
          <a:p>
            <a:pPr marL="214313" indent="-212725">
              <a:buSzPct val="45000"/>
              <a:buFont typeface="Wingdings" panose="05000000000000000000" pitchFamily="2" charset="2"/>
              <a:buNone/>
            </a:pPr>
            <a:endParaRPr lang="en-US" altLang="en-US" sz="1500" u="sng">
              <a:solidFill>
                <a:srgbClr val="333333"/>
              </a:solidFill>
            </a:endParaRPr>
          </a:p>
          <a:p>
            <a:pPr marL="214313" indent="-212725">
              <a:buSzPct val="45000"/>
              <a:buFont typeface="Wingdings" panose="05000000000000000000" pitchFamily="2" charset="2"/>
              <a:buChar char=""/>
            </a:pPr>
            <a:r>
              <a:rPr lang="en-US" altLang="en-US" sz="1500" u="sng">
                <a:solidFill>
                  <a:srgbClr val="333333"/>
                </a:solidFill>
              </a:rPr>
              <a:t>https://pointful.github.io/docker-intro/#/</a:t>
            </a:r>
          </a:p>
          <a:p>
            <a:pPr marL="214313" indent="-212725">
              <a:buSzPct val="45000"/>
              <a:buFont typeface="Wingdings" panose="05000000000000000000" pitchFamily="2" charset="2"/>
              <a:buNone/>
            </a:pPr>
            <a:endParaRPr lang="en-US" altLang="en-US" sz="1500" u="sng">
              <a:solidFill>
                <a:srgbClr val="333333"/>
              </a:solidFill>
            </a:endParaRPr>
          </a:p>
          <a:p>
            <a:pPr marL="214313" indent="-212725">
              <a:buSzPct val="45000"/>
              <a:buFont typeface="Wingdings" panose="05000000000000000000" pitchFamily="2" charset="2"/>
              <a:buNone/>
            </a:pPr>
            <a:endParaRPr lang="en-US" altLang="en-US" sz="1500" u="sng">
              <a:solidFill>
                <a:srgbClr val="333333"/>
              </a:solidFill>
            </a:endParaRPr>
          </a:p>
          <a:p>
            <a:pPr marL="214313" indent="-212725">
              <a:buSzPct val="45000"/>
              <a:buFont typeface="Wingdings" panose="05000000000000000000" pitchFamily="2" charset="2"/>
              <a:buChar char=""/>
            </a:pPr>
            <a:r>
              <a:rPr lang="en-US" altLang="en-US" sz="1500" u="sng">
                <a:solidFill>
                  <a:srgbClr val="333333"/>
                </a:solidFill>
              </a:rPr>
              <a:t>https://dzone.com/articles/introduction-to-docker-1</a:t>
            </a:r>
          </a:p>
          <a:p>
            <a:pPr marL="214313" indent="-212725">
              <a:buSzPct val="45000"/>
              <a:buFont typeface="Wingdings" panose="05000000000000000000" pitchFamily="2" charset="2"/>
              <a:buNone/>
            </a:pPr>
            <a:endParaRPr lang="en-US" altLang="en-US" sz="1500" u="sng">
              <a:solidFill>
                <a:srgbClr val="333333"/>
              </a:solidFill>
            </a:endParaRPr>
          </a:p>
          <a:p>
            <a:pPr marL="214313" indent="-212725">
              <a:buSzPct val="45000"/>
              <a:buFont typeface="Wingdings" panose="05000000000000000000" pitchFamily="2" charset="2"/>
              <a:buNone/>
            </a:pPr>
            <a:endParaRPr lang="en-US" altLang="en-US" sz="1500" u="sng">
              <a:solidFill>
                <a:srgbClr val="333333"/>
              </a:solidFill>
            </a:endParaRPr>
          </a:p>
          <a:p>
            <a:pPr marL="214313" indent="-212725">
              <a:buSzPct val="45000"/>
              <a:buFont typeface="Wingdings" panose="05000000000000000000" pitchFamily="2" charset="2"/>
              <a:buChar char=""/>
            </a:pPr>
            <a:r>
              <a:rPr lang="en-US" altLang="en-US" sz="1500" u="sng">
                <a:solidFill>
                  <a:srgbClr val="333333"/>
                </a:solidFill>
                <a:hlinkClick r:id="rId3"/>
              </a:rPr>
              <a:t>https://www.docker.com/blog/docker-101-introduction-docker-webinar-recap/</a:t>
            </a:r>
            <a:r>
              <a:rPr lang="en-US" altLang="en-US" sz="1500" u="sng">
                <a:solidFill>
                  <a:srgbClr val="333333"/>
                </a:solidFill>
              </a:rPr>
              <a:t/>
            </a:r>
            <a:br>
              <a:rPr lang="en-US" altLang="en-US" sz="1500" u="sng">
                <a:solidFill>
                  <a:srgbClr val="333333"/>
                </a:solidFill>
              </a:rPr>
            </a:br>
            <a:r>
              <a:rPr lang="en-US" altLang="en-US" sz="1500" u="sng">
                <a:solidFill>
                  <a:srgbClr val="333333"/>
                </a:solidFill>
              </a:rPr>
              <a:t/>
            </a:r>
            <a:br>
              <a:rPr lang="en-US" altLang="en-US" sz="1500" u="sng">
                <a:solidFill>
                  <a:srgbClr val="333333"/>
                </a:solidFill>
              </a:rPr>
            </a:br>
            <a:endParaRPr lang="en-US" altLang="en-US" sz="1500" u="sng">
              <a:solidFill>
                <a:srgbClr val="333333"/>
              </a:solidFill>
            </a:endParaRPr>
          </a:p>
          <a:p>
            <a:pPr marL="214313" indent="-212725">
              <a:buSzPct val="45000"/>
              <a:buFont typeface="Wingdings" panose="05000000000000000000" pitchFamily="2" charset="2"/>
              <a:buChar char=""/>
            </a:pPr>
            <a:r>
              <a:rPr lang="en-US" altLang="en-US" sz="1500" u="sng">
                <a:solidFill>
                  <a:srgbClr val="333333"/>
                </a:solidFill>
                <a:hlinkClick r:id="rId4"/>
              </a:rPr>
              <a:t>https://www.digitalocean.com/community/tutorials/how-to-install-and-use-docker-on-centos-7</a:t>
            </a:r>
            <a:r>
              <a:rPr lang="en-US" altLang="en-US" sz="1500" u="sng">
                <a:solidFill>
                  <a:srgbClr val="333333"/>
                </a:solidFill>
              </a:rPr>
              <a:t/>
            </a:r>
            <a:br>
              <a:rPr lang="en-US" altLang="en-US" sz="1500" u="sng">
                <a:solidFill>
                  <a:srgbClr val="333333"/>
                </a:solidFill>
              </a:rPr>
            </a:br>
            <a:endParaRPr lang="en-US" altLang="en-US" sz="1500" u="sng">
              <a:solidFill>
                <a:srgbClr val="333333"/>
              </a:solidFill>
            </a:endParaRPr>
          </a:p>
          <a:p>
            <a:pPr marL="214313" indent="-212725">
              <a:buSzPct val="45000"/>
              <a:buFont typeface="Wingdings" panose="05000000000000000000" pitchFamily="2" charset="2"/>
              <a:buChar char=""/>
            </a:pPr>
            <a:r>
              <a:rPr lang="en-US" altLang="en-US" sz="1500" u="sng">
                <a:solidFill>
                  <a:srgbClr val="333333"/>
                </a:solidFill>
              </a:rPr>
              <a:t>https://linoxide.com/linux-how-to/install-jenkins-docker-container/</a:t>
            </a:r>
          </a:p>
          <a:p>
            <a:pPr marL="214313" indent="-212725">
              <a:buSzPct val="45000"/>
              <a:buFont typeface="Wingdings" panose="05000000000000000000" pitchFamily="2" charset="2"/>
              <a:buNone/>
            </a:pPr>
            <a:endParaRPr lang="en-US" altLang="en-US" sz="1500">
              <a:solidFill>
                <a:srgbClr val="2F4F4F"/>
              </a:solidFill>
            </a:endParaRPr>
          </a:p>
          <a:p>
            <a:pPr>
              <a:buClrTx/>
              <a:buSzTx/>
              <a:buFontTx/>
              <a:buNone/>
            </a:pPr>
            <a:r>
              <a:rPr lang="en-US" altLang="en-US" sz="1500">
                <a:solidFill>
                  <a:srgbClr val="2F4F4F"/>
                </a:solidFill>
              </a:rPr>
              <a:t/>
            </a:r>
            <a:br>
              <a:rPr lang="en-US" altLang="en-US" sz="1500">
                <a:solidFill>
                  <a:srgbClr val="2F4F4F"/>
                </a:solidFill>
              </a:rPr>
            </a:br>
            <a:endParaRPr lang="en-US" altLang="en-US" sz="1500">
              <a:solidFill>
                <a:srgbClr val="2F4F4F"/>
              </a:solidFill>
            </a:endParaRPr>
          </a:p>
          <a:p>
            <a:pPr marL="214313" indent="-212725">
              <a:buSzPct val="45000"/>
              <a:buFont typeface="Wingdings" panose="05000000000000000000" pitchFamily="2" charset="2"/>
              <a:buNone/>
            </a:pPr>
            <a:r>
              <a:rPr lang="en-US" altLang="en-US" sz="1500">
                <a:solidFill>
                  <a:srgbClr val="2F4F4F"/>
                </a:solidFill>
              </a:rPr>
              <a:t/>
            </a:r>
            <a:br>
              <a:rPr lang="en-US" altLang="en-US" sz="1500">
                <a:solidFill>
                  <a:srgbClr val="2F4F4F"/>
                </a:solidFill>
              </a:rPr>
            </a:br>
            <a:r>
              <a:rPr lang="en-US" altLang="en-US" sz="1500">
                <a:solidFill>
                  <a:srgbClr val="2F4F4F"/>
                </a:solidFill>
              </a:rPr>
              <a:t/>
            </a:r>
            <a:br>
              <a:rPr lang="en-US" altLang="en-US" sz="1500">
                <a:solidFill>
                  <a:srgbClr val="2F4F4F"/>
                </a:solidFill>
              </a:rPr>
            </a:br>
            <a:r>
              <a:rPr lang="en-US" altLang="en-US" sz="1500">
                <a:solidFill>
                  <a:srgbClr val="2F4F4F"/>
                </a:solidFill>
              </a:rPr>
              <a:t/>
            </a:r>
            <a:br>
              <a:rPr lang="en-US" altLang="en-US" sz="1500">
                <a:solidFill>
                  <a:srgbClr val="2F4F4F"/>
                </a:solidFill>
              </a:rPr>
            </a:br>
            <a:endParaRPr lang="en-US" altLang="en-US" sz="1500">
              <a:solidFill>
                <a:srgbClr val="2F4F4F"/>
              </a:solidFill>
            </a:endParaRPr>
          </a:p>
          <a:p>
            <a:pPr>
              <a:buClrTx/>
              <a:buSzPct val="45000"/>
              <a:buFontTx/>
              <a:buNone/>
            </a:pPr>
            <a:endParaRPr lang="en-US" altLang="en-US" sz="1500">
              <a:solidFill>
                <a:srgbClr val="2F4F4F"/>
              </a:solidFill>
            </a:endParaRPr>
          </a:p>
          <a:p>
            <a:pPr>
              <a:buClrTx/>
              <a:buSzPct val="45000"/>
              <a:buFontTx/>
              <a:buNone/>
            </a:pPr>
            <a:r>
              <a:rPr lang="en-US" altLang="en-US" sz="2200">
                <a:solidFill>
                  <a:srgbClr val="2F4F4F"/>
                </a:solidFill>
              </a:rPr>
              <a:t/>
            </a:r>
            <a:br>
              <a:rPr lang="en-US" altLang="en-US" sz="2200">
                <a:solidFill>
                  <a:srgbClr val="2F4F4F"/>
                </a:solidFill>
              </a:rPr>
            </a:b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47107" name="WordArt 3"/>
          <p:cNvSpPr>
            <a:spLocks noChangeArrowheads="1" noChangeShapeType="1" noTextEdit="1"/>
          </p:cNvSpPr>
          <p:nvPr/>
        </p:nvSpPr>
        <p:spPr bwMode="auto">
          <a:xfrm>
            <a:off x="10450513" y="64500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90538" y="238125"/>
            <a:ext cx="111252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4000" b="1" dirty="0">
                <a:solidFill>
                  <a:srgbClr val="5F5F5F"/>
                </a:solidFill>
                <a:latin typeface="Calibri" panose="020F0502020204030204" pitchFamily="34" charset="0"/>
                <a:cs typeface="DejaVu Sans" charset="0"/>
              </a:rPr>
              <a:t>What is </a:t>
            </a:r>
            <a:r>
              <a:rPr lang="en-US" altLang="en-US" sz="4000" b="1" dirty="0" smtClean="0">
                <a:solidFill>
                  <a:srgbClr val="5F5F5F"/>
                </a:solidFill>
                <a:latin typeface="Calibri" panose="020F0502020204030204" pitchFamily="34" charset="0"/>
                <a:cs typeface="DejaVu Sans" charset="0"/>
              </a:rPr>
              <a:t>Docker!?</a:t>
            </a:r>
            <a:endParaRPr lang="en-US" altLang="en-US" sz="4000" b="1" dirty="0">
              <a:solidFill>
                <a:srgbClr val="5F5F5F"/>
              </a:solidFill>
              <a:latin typeface="Calibri" panose="020F0502020204030204" pitchFamily="34" charset="0"/>
              <a:cs typeface="DejaVu Sans" charset="0"/>
            </a:endParaRPr>
          </a:p>
        </p:txBody>
      </p:sp>
      <p:sp>
        <p:nvSpPr>
          <p:cNvPr id="20482" name="Rectangle 2"/>
          <p:cNvSpPr>
            <a:spLocks noChangeArrowheads="1"/>
          </p:cNvSpPr>
          <p:nvPr/>
        </p:nvSpPr>
        <p:spPr bwMode="auto">
          <a:xfrm>
            <a:off x="490538" y="1666875"/>
            <a:ext cx="11166475" cy="398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3200">
                <a:solidFill>
                  <a:srgbClr val="5F5F5F"/>
                </a:solidFill>
                <a:latin typeface="Calibri" panose="020F0502020204030204" pitchFamily="34" charset="0"/>
              </a:rPr>
              <a:t>Docker is an Open platform for developers and sysadmins to build, ship and run distributed applications.</a:t>
            </a:r>
          </a:p>
          <a:p>
            <a:pPr hangingPunct="1">
              <a:lnSpc>
                <a:spcPct val="100000"/>
              </a:lnSpc>
              <a:buClrTx/>
              <a:buFontTx/>
              <a:buNone/>
            </a:pPr>
            <a:endParaRPr lang="en-US" altLang="en-US" sz="3200">
              <a:solidFill>
                <a:srgbClr val="5F5F5F"/>
              </a:solidFill>
              <a:latin typeface="Calibri" panose="020F0502020204030204" pitchFamily="34" charset="0"/>
            </a:endParaRPr>
          </a:p>
          <a:p>
            <a:pPr hangingPunct="1">
              <a:lnSpc>
                <a:spcPct val="100000"/>
              </a:lnSpc>
              <a:buClrTx/>
              <a:buFontTx/>
              <a:buNone/>
            </a:pPr>
            <a:r>
              <a:rPr lang="en-US" altLang="en-US" sz="3200">
                <a:solidFill>
                  <a:srgbClr val="5F5F5F"/>
                </a:solidFill>
                <a:latin typeface="Calibri" panose="020F0502020204030204" pitchFamily="34" charset="0"/>
              </a:rPr>
              <a:t>It can run on most Linux distributions, Windows and Mac OS running Docker Engine (Toolbox).</a:t>
            </a:r>
          </a:p>
          <a:p>
            <a:pPr hangingPunct="1">
              <a:lnSpc>
                <a:spcPct val="100000"/>
              </a:lnSpc>
              <a:buClrTx/>
              <a:buFontTx/>
              <a:buNone/>
            </a:pPr>
            <a:endParaRPr lang="en-US" altLang="en-US" sz="3200">
              <a:solidFill>
                <a:srgbClr val="5F5F5F"/>
              </a:solidFill>
              <a:latin typeface="Calibri" panose="020F0502020204030204" pitchFamily="34" charset="0"/>
            </a:endParaRPr>
          </a:p>
          <a:p>
            <a:pPr hangingPunct="1">
              <a:lnSpc>
                <a:spcPct val="100000"/>
              </a:lnSpc>
              <a:buClrTx/>
              <a:buFontTx/>
              <a:buNone/>
            </a:pPr>
            <a:r>
              <a:rPr lang="en-US" altLang="en-US" sz="3200">
                <a:solidFill>
                  <a:srgbClr val="5F5F5F"/>
                </a:solidFill>
                <a:latin typeface="Calibri" panose="020F0502020204030204" pitchFamily="34" charset="0"/>
              </a:rPr>
              <a:t>It is supported by most of cloud providers and provide a popular Dev/Test, CI &amp; DevOps platform for many use cases.</a:t>
            </a:r>
          </a:p>
        </p:txBody>
      </p:sp>
      <p:sp>
        <p:nvSpPr>
          <p:cNvPr id="20483"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838" y="846138"/>
            <a:ext cx="4591050" cy="2809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25" y="1282700"/>
            <a:ext cx="6858000" cy="421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3598863"/>
            <a:ext cx="3670300" cy="23733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Rectangle 4"/>
          <p:cNvSpPr>
            <a:spLocks noChangeArrowheads="1"/>
          </p:cNvSpPr>
          <p:nvPr/>
        </p:nvSpPr>
        <p:spPr bwMode="auto">
          <a:xfrm>
            <a:off x="2486025" y="2824163"/>
            <a:ext cx="7299325"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3800" b="1">
                <a:solidFill>
                  <a:srgbClr val="5F5F5F"/>
                </a:solidFill>
                <a:latin typeface="Calibri" panose="020F0502020204030204" pitchFamily="34" charset="0"/>
              </a:rPr>
              <a:t>Questions?</a:t>
            </a:r>
          </a:p>
        </p:txBody>
      </p:sp>
      <p:sp>
        <p:nvSpPr>
          <p:cNvPr id="48133" name="WordArt 5"/>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6"/>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822325" y="1279525"/>
            <a:ext cx="11223625" cy="365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6912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3000"/>
              </a:lnSpc>
              <a:buClrTx/>
              <a:buFontTx/>
              <a:buNone/>
            </a:pPr>
            <a:r>
              <a:rPr lang="en-US" altLang="en-US" sz="3200">
                <a:solidFill>
                  <a:srgbClr val="5F5F5F"/>
                </a:solidFill>
                <a:latin typeface="Calibri" panose="020F0502020204030204" pitchFamily="34" charset="0"/>
              </a:rPr>
              <a:t>2013-03: Releases as Open Source</a:t>
            </a:r>
            <a:br>
              <a:rPr lang="en-US" altLang="en-US" sz="3200">
                <a:solidFill>
                  <a:srgbClr val="5F5F5F"/>
                </a:solidFill>
                <a:latin typeface="Calibri" panose="020F0502020204030204" pitchFamily="34" charset="0"/>
              </a:rPr>
            </a:br>
            <a:endParaRPr lang="en-US" altLang="en-US" sz="3200">
              <a:solidFill>
                <a:srgbClr val="5F5F5F"/>
              </a:solidFill>
              <a:latin typeface="Calibri" panose="020F0502020204030204" pitchFamily="34" charset="0"/>
            </a:endParaRPr>
          </a:p>
          <a:p>
            <a:pPr hangingPunct="1">
              <a:lnSpc>
                <a:spcPct val="83000"/>
              </a:lnSpc>
              <a:buClrTx/>
              <a:buFontTx/>
              <a:buNone/>
            </a:pPr>
            <a:r>
              <a:rPr lang="en-US" altLang="en-US" sz="3200">
                <a:solidFill>
                  <a:srgbClr val="5F5F5F"/>
                </a:solidFill>
                <a:latin typeface="Calibri" panose="020F0502020204030204" pitchFamily="34" charset="0"/>
              </a:rPr>
              <a:t>2013-09: Red Hat collaboration (Fedora, RHEL, OpenShift)</a:t>
            </a:r>
            <a:br>
              <a:rPr lang="en-US" altLang="en-US" sz="3200">
                <a:solidFill>
                  <a:srgbClr val="5F5F5F"/>
                </a:solidFill>
                <a:latin typeface="Calibri" panose="020F0502020204030204" pitchFamily="34" charset="0"/>
              </a:rPr>
            </a:br>
            <a:endParaRPr lang="en-US" altLang="en-US" sz="3200">
              <a:solidFill>
                <a:srgbClr val="5F5F5F"/>
              </a:solidFill>
              <a:latin typeface="Calibri" panose="020F0502020204030204" pitchFamily="34" charset="0"/>
            </a:endParaRPr>
          </a:p>
          <a:p>
            <a:pPr hangingPunct="1">
              <a:lnSpc>
                <a:spcPct val="83000"/>
              </a:lnSpc>
              <a:buClrTx/>
              <a:buFontTx/>
              <a:buNone/>
            </a:pPr>
            <a:r>
              <a:rPr lang="en-US" altLang="en-US" sz="3200">
                <a:solidFill>
                  <a:srgbClr val="5F5F5F"/>
                </a:solidFill>
                <a:latin typeface="Calibri" panose="020F0502020204030204" pitchFamily="34" charset="0"/>
              </a:rPr>
              <a:t>2014-03: 34th most starred GitHub project</a:t>
            </a:r>
            <a:br>
              <a:rPr lang="en-US" altLang="en-US" sz="3200">
                <a:solidFill>
                  <a:srgbClr val="5F5F5F"/>
                </a:solidFill>
                <a:latin typeface="Calibri" panose="020F0502020204030204" pitchFamily="34" charset="0"/>
              </a:rPr>
            </a:br>
            <a:endParaRPr lang="en-US" altLang="en-US" sz="3200">
              <a:solidFill>
                <a:srgbClr val="5F5F5F"/>
              </a:solidFill>
              <a:latin typeface="Calibri" panose="020F0502020204030204" pitchFamily="34" charset="0"/>
            </a:endParaRPr>
          </a:p>
          <a:p>
            <a:pPr hangingPunct="1">
              <a:lnSpc>
                <a:spcPct val="83000"/>
              </a:lnSpc>
              <a:buClrTx/>
              <a:buFontTx/>
              <a:buNone/>
            </a:pPr>
            <a:r>
              <a:rPr lang="en-US" altLang="en-US" sz="3200">
                <a:solidFill>
                  <a:srgbClr val="5F5F5F"/>
                </a:solidFill>
                <a:latin typeface="Calibri" panose="020F0502020204030204" pitchFamily="34" charset="0"/>
              </a:rPr>
              <a:t>2014-05: JAX Innovation Award (most innovative open technology)</a:t>
            </a:r>
          </a:p>
        </p:txBody>
      </p:sp>
      <p:sp>
        <p:nvSpPr>
          <p:cNvPr id="21506" name="Text Box 2"/>
          <p:cNvSpPr txBox="1">
            <a:spLocks noChangeArrowheads="1"/>
          </p:cNvSpPr>
          <p:nvPr/>
        </p:nvSpPr>
        <p:spPr bwMode="auto">
          <a:xfrm>
            <a:off x="822325" y="274638"/>
            <a:ext cx="475456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776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67000"/>
              </a:lnSpc>
              <a:buClrTx/>
              <a:buFontTx/>
              <a:buNone/>
            </a:pPr>
            <a:r>
              <a:rPr lang="en-US" altLang="en-US" sz="4000" b="1">
                <a:solidFill>
                  <a:srgbClr val="5F5F5F"/>
                </a:solidFill>
                <a:latin typeface="Calibri" panose="020F0502020204030204" pitchFamily="34" charset="0"/>
              </a:rPr>
              <a:t>Docker History</a:t>
            </a:r>
          </a:p>
        </p:txBody>
      </p:sp>
      <p:sp>
        <p:nvSpPr>
          <p:cNvPr id="21507"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8391525" y="6402388"/>
            <a:ext cx="5365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DA71EECA-58B2-4541-935E-CC95B18990B2}" type="slidenum">
              <a:rPr lang="en-US" altLang="en-US" sz="1200">
                <a:solidFill>
                  <a:srgbClr val="FFFFFF"/>
                </a:solidFill>
              </a:rPr>
              <a:pPr algn="r" hangingPunct="1">
                <a:lnSpc>
                  <a:spcPct val="100000"/>
                </a:lnSpc>
                <a:buClrTx/>
                <a:buFontTx/>
                <a:buNone/>
              </a:pPr>
              <a:t>5</a:t>
            </a:fld>
            <a:endParaRPr lang="en-US" altLang="en-US" sz="1200">
              <a:solidFill>
                <a:srgbClr val="FFFFFF"/>
              </a:solidFill>
            </a:endParaRPr>
          </a:p>
        </p:txBody>
      </p:sp>
      <p:sp>
        <p:nvSpPr>
          <p:cNvPr id="22530" name="Text Box 2"/>
          <p:cNvSpPr txBox="1">
            <a:spLocks noChangeArrowheads="1"/>
          </p:cNvSpPr>
          <p:nvPr/>
        </p:nvSpPr>
        <p:spPr bwMode="auto">
          <a:xfrm>
            <a:off x="822325" y="230188"/>
            <a:ext cx="64008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4000" b="1">
                <a:solidFill>
                  <a:srgbClr val="5F5F5F"/>
                </a:solidFill>
                <a:latin typeface="Calibri" panose="020F0502020204030204" pitchFamily="34" charset="0"/>
              </a:rPr>
              <a:t>Run Platforms</a:t>
            </a:r>
          </a:p>
        </p:txBody>
      </p:sp>
      <p:sp>
        <p:nvSpPr>
          <p:cNvPr id="22531" name="Text Box 3"/>
          <p:cNvSpPr txBox="1">
            <a:spLocks noChangeArrowheads="1"/>
          </p:cNvSpPr>
          <p:nvPr/>
        </p:nvSpPr>
        <p:spPr bwMode="auto">
          <a:xfrm>
            <a:off x="639763" y="1279525"/>
            <a:ext cx="9326562" cy="447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69120" rIns="0" bIns="0"/>
          <a:lstStyle>
            <a:lvl1pPr marL="214313" indent="-214313">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1pPr>
            <a:lvl2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2pPr>
            <a:lvl3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3pPr>
            <a:lvl4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4pPr>
            <a:lvl5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9pPr>
          </a:lstStyle>
          <a:p>
            <a:pPr hangingPunct="1">
              <a:lnSpc>
                <a:spcPct val="83000"/>
              </a:lnSpc>
              <a:buSzPct val="45000"/>
              <a:buFont typeface="Wingdings" panose="05000000000000000000" pitchFamily="2" charset="2"/>
              <a:buChar char=""/>
            </a:pPr>
            <a:r>
              <a:rPr lang="en-US" altLang="en-US" sz="3200">
                <a:solidFill>
                  <a:srgbClr val="5F5F5F"/>
                </a:solidFill>
                <a:latin typeface="Calibri" panose="020F0502020204030204" pitchFamily="34" charset="0"/>
              </a:rPr>
              <a:t>Various Linux distributions </a:t>
            </a:r>
            <a:br>
              <a:rPr lang="en-US" altLang="en-US" sz="3200">
                <a:solidFill>
                  <a:srgbClr val="5F5F5F"/>
                </a:solidFill>
                <a:latin typeface="Calibri" panose="020F0502020204030204" pitchFamily="34" charset="0"/>
              </a:rPr>
            </a:br>
            <a:r>
              <a:rPr lang="en-US" altLang="en-US" sz="3200">
                <a:solidFill>
                  <a:srgbClr val="5F5F5F"/>
                </a:solidFill>
                <a:latin typeface="Calibri" panose="020F0502020204030204" pitchFamily="34" charset="0"/>
              </a:rPr>
              <a:t>(Ubuntu, Fedora, RHEL, Centos, openSUSE,…)</a:t>
            </a:r>
            <a:br>
              <a:rPr lang="en-US" altLang="en-US" sz="3200">
                <a:solidFill>
                  <a:srgbClr val="5F5F5F"/>
                </a:solidFill>
                <a:latin typeface="Calibri" panose="020F0502020204030204" pitchFamily="34" charset="0"/>
              </a:rPr>
            </a:br>
            <a:r>
              <a:rPr lang="en-US" altLang="en-US" sz="3200">
                <a:solidFill>
                  <a:srgbClr val="5F5F5F"/>
                </a:solidFill>
                <a:latin typeface="Calibri" panose="020F0502020204030204" pitchFamily="34" charset="0"/>
              </a:rPr>
              <a:t/>
            </a:r>
            <a:br>
              <a:rPr lang="en-US" altLang="en-US" sz="3200">
                <a:solidFill>
                  <a:srgbClr val="5F5F5F"/>
                </a:solidFill>
                <a:latin typeface="Calibri" panose="020F0502020204030204" pitchFamily="34" charset="0"/>
              </a:rPr>
            </a:br>
            <a:endParaRPr lang="en-US" altLang="en-US" sz="3200">
              <a:solidFill>
                <a:srgbClr val="5F5F5F"/>
              </a:solidFill>
              <a:latin typeface="Calibri" panose="020F0502020204030204" pitchFamily="34" charset="0"/>
            </a:endParaRPr>
          </a:p>
          <a:p>
            <a:pPr hangingPunct="1">
              <a:lnSpc>
                <a:spcPct val="83000"/>
              </a:lnSpc>
              <a:buSzPct val="45000"/>
              <a:buFont typeface="Wingdings" panose="05000000000000000000" pitchFamily="2" charset="2"/>
              <a:buChar char=""/>
            </a:pPr>
            <a:r>
              <a:rPr lang="en-US" altLang="en-US" sz="3200">
                <a:solidFill>
                  <a:srgbClr val="5F5F5F"/>
                </a:solidFill>
                <a:latin typeface="Calibri" panose="020F0502020204030204" pitchFamily="34" charset="0"/>
              </a:rPr>
              <a:t>Cloud </a:t>
            </a:r>
            <a:br>
              <a:rPr lang="en-US" altLang="en-US" sz="3200">
                <a:solidFill>
                  <a:srgbClr val="5F5F5F"/>
                </a:solidFill>
                <a:latin typeface="Calibri" panose="020F0502020204030204" pitchFamily="34" charset="0"/>
              </a:rPr>
            </a:br>
            <a:r>
              <a:rPr lang="en-US" altLang="en-US" sz="3200">
                <a:solidFill>
                  <a:srgbClr val="5F5F5F"/>
                </a:solidFill>
                <a:latin typeface="Calibri" panose="020F0502020204030204" pitchFamily="34" charset="0"/>
              </a:rPr>
              <a:t>(Amazon EC2, Google Compute Engine, Rackspace)</a:t>
            </a:r>
            <a:br>
              <a:rPr lang="en-US" altLang="en-US" sz="3200">
                <a:solidFill>
                  <a:srgbClr val="5F5F5F"/>
                </a:solidFill>
                <a:latin typeface="Calibri" panose="020F0502020204030204" pitchFamily="34" charset="0"/>
              </a:rPr>
            </a:br>
            <a:r>
              <a:rPr lang="en-US" altLang="en-US" sz="3200">
                <a:solidFill>
                  <a:srgbClr val="5F5F5F"/>
                </a:solidFill>
                <a:latin typeface="Calibri" panose="020F0502020204030204" pitchFamily="34" charset="0"/>
              </a:rPr>
              <a:t/>
            </a:r>
            <a:br>
              <a:rPr lang="en-US" altLang="en-US" sz="3200">
                <a:solidFill>
                  <a:srgbClr val="5F5F5F"/>
                </a:solidFill>
                <a:latin typeface="Calibri" panose="020F0502020204030204" pitchFamily="34" charset="0"/>
              </a:rPr>
            </a:br>
            <a:endParaRPr lang="en-US" altLang="en-US" sz="3200">
              <a:solidFill>
                <a:srgbClr val="5F5F5F"/>
              </a:solidFill>
              <a:latin typeface="Calibri" panose="020F0502020204030204" pitchFamily="34" charset="0"/>
            </a:endParaRPr>
          </a:p>
          <a:p>
            <a:pPr hangingPunct="1">
              <a:lnSpc>
                <a:spcPct val="83000"/>
              </a:lnSpc>
              <a:buSzPct val="45000"/>
              <a:buFont typeface="Wingdings" panose="05000000000000000000" pitchFamily="2" charset="2"/>
              <a:buChar char=""/>
            </a:pPr>
            <a:r>
              <a:rPr lang="en-US" altLang="en-US" sz="3200">
                <a:solidFill>
                  <a:srgbClr val="5F5F5F"/>
                </a:solidFill>
                <a:latin typeface="Calibri" panose="020F0502020204030204" pitchFamily="34" charset="0"/>
              </a:rPr>
              <a:t>2014-10: Microsoft way to integrate Docker with next release of Windows Server</a:t>
            </a:r>
          </a:p>
        </p:txBody>
      </p:sp>
      <p:sp>
        <p:nvSpPr>
          <p:cNvPr id="22532"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Text Box 1"/>
          <p:cNvSpPr txBox="1">
            <a:spLocks noChangeArrowheads="1"/>
          </p:cNvSpPr>
          <p:nvPr/>
        </p:nvSpPr>
        <p:spPr bwMode="auto">
          <a:xfrm>
            <a:off x="419100" y="179388"/>
            <a:ext cx="1112520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4000" b="1">
                <a:solidFill>
                  <a:srgbClr val="5F5F5F"/>
                </a:solidFill>
                <a:latin typeface="Calibri" panose="020F0502020204030204" pitchFamily="34" charset="0"/>
                <a:cs typeface="DejaVu Sans" charset="0"/>
              </a:rPr>
              <a:t>Docker Flow:</a:t>
            </a:r>
          </a:p>
        </p:txBody>
      </p:sp>
      <p:sp>
        <p:nvSpPr>
          <p:cNvPr id="32" name="AutoShape 2"/>
          <p:cNvSpPr>
            <a:spLocks noChangeArrowheads="1"/>
          </p:cNvSpPr>
          <p:nvPr/>
        </p:nvSpPr>
        <p:spPr bwMode="auto">
          <a:xfrm>
            <a:off x="2046288" y="2122488"/>
            <a:ext cx="1487487" cy="1519237"/>
          </a:xfrm>
          <a:custGeom>
            <a:avLst/>
            <a:gdLst>
              <a:gd name="G0" fmla="*/ 1 4133 2"/>
              <a:gd name="G1" fmla="*/ 1 6295 25856"/>
              <a:gd name="G2" fmla="*/ G1 13024 1"/>
              <a:gd name="G3" fmla="*/ G2 1 52096"/>
              <a:gd name="G4" fmla="cos G0 G3"/>
              <a:gd name="G5" fmla="*/ 1 4219 2"/>
              <a:gd name="G6" fmla="*/ 1 6295 25856"/>
              <a:gd name="G7" fmla="*/ G6 13024 1"/>
              <a:gd name="G8" fmla="*/ G7 1 52096"/>
              <a:gd name="G9" fmla="sin G5 G8"/>
              <a:gd name="G10" fmla="*/ 1 4133 2"/>
              <a:gd name="G11" fmla="+- G10 0 G4"/>
              <a:gd name="G12" fmla="+- G10 G4 0"/>
              <a:gd name="G13" fmla="*/ 1 4219 2"/>
              <a:gd name="G14" fmla="+- G13 0 G9"/>
              <a:gd name="G15" fmla="+- G13 G9 0"/>
              <a:gd name="G16" fmla="+- 4219 0 0"/>
              <a:gd name="G17" fmla="+- 4133 0 0"/>
              <a:gd name="G18" fmla="+- 180 0 0"/>
              <a:gd name="G19" fmla="+- 90 0 0"/>
              <a:gd name="G20" fmla="+- 270 0 0"/>
              <a:gd name="G21" fmla="+- 90 0 0"/>
              <a:gd name="G22" fmla="+- 1 0 0"/>
              <a:gd name="G23" fmla="+- 90 0 0"/>
              <a:gd name="G24" fmla="+- 90 0 0"/>
              <a:gd name="G25" fmla="+- 90 0 0"/>
            </a:gdLst>
            <a:ahLst/>
            <a:cxnLst>
              <a:cxn ang="0">
                <a:pos x="r" y="vc"/>
              </a:cxn>
              <a:cxn ang="5400000">
                <a:pos x="hc" y="b"/>
              </a:cxn>
              <a:cxn ang="10800000">
                <a:pos x="l" y="vc"/>
              </a:cxn>
              <a:cxn ang="16200000">
                <a:pos x="hc" y="t"/>
              </a:cxn>
            </a:cxnLst>
            <a:rect l="0" t="0" r="0" b="0"/>
            <a:pathLst>
              <a:path>
                <a:moveTo>
                  <a:pt x="0" y="2110"/>
                </a:moveTo>
                <a:lnTo>
                  <a:pt x="2067" y="2110"/>
                </a:lnTo>
                <a:lnTo>
                  <a:pt x="180" y="90"/>
                </a:lnTo>
                <a:lnTo>
                  <a:pt x="2067" y="2110"/>
                </a:lnTo>
                <a:lnTo>
                  <a:pt x="270" y="90"/>
                </a:lnTo>
                <a:close/>
              </a:path>
            </a:pathLst>
          </a:custGeom>
          <a:solidFill>
            <a:srgbClr val="41555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2400">
                <a:solidFill>
                  <a:srgbClr val="FFFFFF"/>
                </a:solidFill>
                <a:latin typeface="Calibri" panose="020F0502020204030204" pitchFamily="34" charset="0"/>
              </a:rPr>
              <a:t>Image</a:t>
            </a:r>
          </a:p>
        </p:txBody>
      </p:sp>
      <p:sp>
        <p:nvSpPr>
          <p:cNvPr id="42" name="WordArt 12"/>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43" name="AutoShape 13"/>
          <p:cNvSpPr>
            <a:spLocks noChangeArrowheads="1"/>
          </p:cNvSpPr>
          <p:nvPr/>
        </p:nvSpPr>
        <p:spPr bwMode="auto">
          <a:xfrm>
            <a:off x="2046288" y="2122488"/>
            <a:ext cx="1487487" cy="1517650"/>
          </a:xfrm>
          <a:custGeom>
            <a:avLst/>
            <a:gdLst>
              <a:gd name="G0" fmla="*/ 4132 1 2"/>
              <a:gd name="G1" fmla="*/ 1 48365 11520"/>
              <a:gd name="G2" fmla="*/ G1 13024 1"/>
              <a:gd name="G3" fmla="*/ G2 1 52096"/>
              <a:gd name="G4" fmla="cos G0 G3"/>
              <a:gd name="G5" fmla="*/ 4218 1 2"/>
              <a:gd name="G6" fmla="*/ 1 48365 11520"/>
              <a:gd name="G7" fmla="*/ G6 13024 1"/>
              <a:gd name="G8" fmla="*/ G7 1 52096"/>
              <a:gd name="G9" fmla="sin G5 G8"/>
              <a:gd name="G10" fmla="*/ 4132 1 2"/>
              <a:gd name="G11" fmla="+- G10 0 G4"/>
              <a:gd name="G12" fmla="+- G10 G4 0"/>
              <a:gd name="G13" fmla="+- G12 0 0"/>
              <a:gd name="G14" fmla="*/ 4218 1 2"/>
              <a:gd name="G15" fmla="+- G14 0 G9"/>
              <a:gd name="G16" fmla="+- G14 G9 0"/>
              <a:gd name="G17" fmla="+- G16 0 0"/>
              <a:gd name="G18" fmla="+- 4218 0 0"/>
              <a:gd name="G19" fmla="+- 4132 0 0"/>
              <a:gd name="G20" fmla="+- 180 0 0"/>
              <a:gd name="G21" fmla="+- 90 0 0"/>
              <a:gd name="G22" fmla="+- 270 0 0"/>
              <a:gd name="G23" fmla="+- 90 0 0"/>
              <a:gd name="G24" fmla="+- 0 0 0"/>
              <a:gd name="G25" fmla="+- 90 0 0"/>
              <a:gd name="G26" fmla="+- 90 0 0"/>
              <a:gd name="G27" fmla="+- 90 0 0"/>
            </a:gdLst>
            <a:ahLst/>
            <a:cxnLst>
              <a:cxn ang="0">
                <a:pos x="r" y="vc"/>
              </a:cxn>
              <a:cxn ang="5400000">
                <a:pos x="hc" y="b"/>
              </a:cxn>
              <a:cxn ang="10800000">
                <a:pos x="l" y="vc"/>
              </a:cxn>
              <a:cxn ang="16200000">
                <a:pos x="hc" y="t"/>
              </a:cxn>
            </a:cxnLst>
            <a:rect l="0" t="0" r="0" b="0"/>
            <a:pathLst>
              <a:path>
                <a:moveTo>
                  <a:pt x="0" y="2109"/>
                </a:moveTo>
                <a:lnTo>
                  <a:pt x="2066" y="2109"/>
                </a:lnTo>
                <a:lnTo>
                  <a:pt x="180" y="90"/>
                </a:lnTo>
                <a:lnTo>
                  <a:pt x="2066" y="2109"/>
                </a:lnTo>
                <a:lnTo>
                  <a:pt x="270" y="90"/>
                </a:lnTo>
                <a:close/>
              </a:path>
            </a:pathLst>
          </a:custGeom>
          <a:solidFill>
            <a:srgbClr val="41555E"/>
          </a:solidFill>
          <a:ln>
            <a:noFill/>
          </a:ln>
          <a:effectLst/>
          <a:extLst>
            <a:ext uri="{91240B29-F687-4F45-9708-019B960494DF}">
              <a14:hiddenLine xmlns:a14="http://schemas.microsoft.com/office/drawing/2010/main" w="1908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a:lnSpc>
                <a:spcPct val="90000"/>
              </a:lnSpc>
            </a:pPr>
            <a:r>
              <a:rPr lang="en-US" altLang="en-US" sz="2400">
                <a:solidFill>
                  <a:srgbClr val="FFFFFF"/>
                </a:solidFill>
                <a:latin typeface="Calibri" panose="020F0502020204030204" pitchFamily="34" charset="0"/>
                <a:cs typeface="DejaVu Sans" charset="0"/>
              </a:rPr>
              <a:t>Image</a:t>
            </a:r>
          </a:p>
        </p:txBody>
      </p:sp>
      <p:sp>
        <p:nvSpPr>
          <p:cNvPr id="44" name="TextShape 1"/>
          <p:cNvSpPr txBox="1"/>
          <p:nvPr/>
        </p:nvSpPr>
        <p:spPr>
          <a:xfrm>
            <a:off x="11275920" y="6556320"/>
            <a:ext cx="381240" cy="182520"/>
          </a:xfrm>
          <a:prstGeom prst="rect">
            <a:avLst/>
          </a:prstGeom>
          <a:noFill/>
          <a:ln>
            <a:noFill/>
          </a:ln>
        </p:spPr>
        <p:txBody>
          <a:bodyPr lIns="0" tIns="0" rIns="0" bIns="0" anchor="ctr"/>
          <a:lstStyle/>
          <a:p>
            <a:pPr algn="r">
              <a:lnSpc>
                <a:spcPct val="100000"/>
              </a:lnSpc>
            </a:pPr>
            <a:fld id="{0AA0F494-C68D-4D9D-8CA2-7DFE9C2752CA}" type="slidenum">
              <a:rPr lang="en-US" sz="850" b="0" strike="noStrike" spc="-1">
                <a:solidFill>
                  <a:srgbClr val="5F5F5F"/>
                </a:solidFill>
                <a:latin typeface="Calibri"/>
              </a:rPr>
              <a:t>5</a:t>
            </a:fld>
            <a:endParaRPr lang="en-US" sz="850" b="0" strike="noStrike" spc="-1">
              <a:latin typeface="Times New Roman"/>
            </a:endParaRPr>
          </a:p>
        </p:txBody>
      </p:sp>
      <p:sp>
        <p:nvSpPr>
          <p:cNvPr id="55" name="TextShape 1"/>
          <p:cNvSpPr txBox="1"/>
          <p:nvPr/>
        </p:nvSpPr>
        <p:spPr>
          <a:xfrm>
            <a:off x="11275920" y="6556320"/>
            <a:ext cx="381240" cy="182520"/>
          </a:xfrm>
          <a:prstGeom prst="rect">
            <a:avLst/>
          </a:prstGeom>
          <a:noFill/>
          <a:ln>
            <a:noFill/>
          </a:ln>
        </p:spPr>
        <p:txBody>
          <a:bodyPr lIns="0" tIns="0" rIns="0" bIns="0" anchor="ctr"/>
          <a:lstStyle/>
          <a:p>
            <a:pPr algn="r">
              <a:lnSpc>
                <a:spcPct val="100000"/>
              </a:lnSpc>
            </a:pPr>
            <a:fld id="{0AA0F494-C68D-4D9D-8CA2-7DFE9C2752CA}" type="slidenum">
              <a:rPr lang="en-US" sz="850" b="0" strike="noStrike" spc="-1">
                <a:solidFill>
                  <a:srgbClr val="5F5F5F"/>
                </a:solidFill>
                <a:latin typeface="Calibri"/>
              </a:rPr>
              <a:t>5</a:t>
            </a:fld>
            <a:endParaRPr lang="en-US" sz="850" b="0" strike="noStrike" spc="-1">
              <a:latin typeface="Times New Roman"/>
            </a:endParaRPr>
          </a:p>
        </p:txBody>
      </p:sp>
      <p:sp>
        <p:nvSpPr>
          <p:cNvPr id="58" name="CustomShape 4"/>
          <p:cNvSpPr/>
          <p:nvPr/>
        </p:nvSpPr>
        <p:spPr>
          <a:xfrm>
            <a:off x="2045880" y="2123280"/>
            <a:ext cx="1487520" cy="151848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txBody>
          <a:bodyPr anchor="ctr"/>
          <a:lstStyle/>
          <a:p>
            <a:pPr algn="ctr">
              <a:lnSpc>
                <a:spcPct val="90000"/>
              </a:lnSpc>
            </a:pPr>
            <a:r>
              <a:rPr lang="en-US" sz="2400" b="0" strike="noStrike" spc="-1" dirty="0">
                <a:solidFill>
                  <a:srgbClr val="FFFFFF"/>
                </a:solidFill>
                <a:latin typeface="Calibri"/>
              </a:rPr>
              <a:t>Image</a:t>
            </a:r>
            <a:endParaRPr lang="en-US" sz="2400" b="0" strike="noStrike" spc="-1" dirty="0">
              <a:latin typeface="Arial"/>
            </a:endParaRPr>
          </a:p>
        </p:txBody>
      </p:sp>
      <p:sp>
        <p:nvSpPr>
          <p:cNvPr id="59" name="CustomShape 5"/>
          <p:cNvSpPr/>
          <p:nvPr/>
        </p:nvSpPr>
        <p:spPr>
          <a:xfrm>
            <a:off x="7413840" y="2548440"/>
            <a:ext cx="2003760" cy="6552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txBody>
          <a:bodyPr anchor="ctr"/>
          <a:lstStyle/>
          <a:p>
            <a:pPr algn="ctr">
              <a:lnSpc>
                <a:spcPct val="90000"/>
              </a:lnSpc>
            </a:pPr>
            <a:r>
              <a:rPr lang="en-US" sz="2400" b="0" strike="noStrike" spc="-1">
                <a:solidFill>
                  <a:srgbClr val="FFFFFF"/>
                </a:solidFill>
                <a:latin typeface="Calibri"/>
              </a:rPr>
              <a:t>Container</a:t>
            </a:r>
            <a:endParaRPr lang="en-US" sz="2400" b="0" strike="noStrike" spc="-1">
              <a:latin typeface="Arial"/>
            </a:endParaRPr>
          </a:p>
        </p:txBody>
      </p:sp>
      <p:sp>
        <p:nvSpPr>
          <p:cNvPr id="60" name="CustomShape 6"/>
          <p:cNvSpPr/>
          <p:nvPr/>
        </p:nvSpPr>
        <p:spPr>
          <a:xfrm>
            <a:off x="2836080" y="3719520"/>
            <a:ext cx="743400" cy="464760"/>
          </a:xfrm>
          <a:prstGeom prst="bentConnector3">
            <a:avLst>
              <a:gd name="adj1" fmla="val -2083"/>
            </a:avLst>
          </a:pr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61" name="CustomShape 7"/>
          <p:cNvSpPr/>
          <p:nvPr/>
        </p:nvSpPr>
        <p:spPr>
          <a:xfrm>
            <a:off x="2836080" y="4184640"/>
            <a:ext cx="743400" cy="464760"/>
          </a:xfrm>
          <a:prstGeom prst="bentConnector3">
            <a:avLst>
              <a:gd name="adj1" fmla="val -2083"/>
            </a:avLst>
          </a:pr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62" name="CustomShape 8"/>
          <p:cNvSpPr/>
          <p:nvPr/>
        </p:nvSpPr>
        <p:spPr>
          <a:xfrm>
            <a:off x="2836080" y="4602960"/>
            <a:ext cx="743400" cy="464760"/>
          </a:xfrm>
          <a:prstGeom prst="bentConnector3">
            <a:avLst>
              <a:gd name="adj1" fmla="val -2083"/>
            </a:avLst>
          </a:pr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63" name="CustomShape 9"/>
          <p:cNvSpPr/>
          <p:nvPr/>
        </p:nvSpPr>
        <p:spPr>
          <a:xfrm>
            <a:off x="3642120" y="4014000"/>
            <a:ext cx="2728080" cy="35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1" strike="noStrike" spc="-1">
                <a:solidFill>
                  <a:srgbClr val="5F5F5F"/>
                </a:solidFill>
                <a:latin typeface="Calibri"/>
              </a:rPr>
              <a:t>Operating System</a:t>
            </a:r>
            <a:endParaRPr lang="en-US" sz="2400" b="0" strike="noStrike" spc="-1">
              <a:latin typeface="Arial"/>
            </a:endParaRPr>
          </a:p>
        </p:txBody>
      </p:sp>
      <p:sp>
        <p:nvSpPr>
          <p:cNvPr id="64" name="CustomShape 10"/>
          <p:cNvSpPr/>
          <p:nvPr/>
        </p:nvSpPr>
        <p:spPr>
          <a:xfrm>
            <a:off x="3642120" y="4432680"/>
            <a:ext cx="2728080" cy="35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1" strike="noStrike" spc="-1">
                <a:solidFill>
                  <a:srgbClr val="5F5F5F"/>
                </a:solidFill>
                <a:latin typeface="Calibri"/>
              </a:rPr>
              <a:t>Software</a:t>
            </a:r>
            <a:endParaRPr lang="en-US" sz="2400" b="0" strike="noStrike" spc="-1">
              <a:latin typeface="Arial"/>
            </a:endParaRPr>
          </a:p>
        </p:txBody>
      </p:sp>
      <p:sp>
        <p:nvSpPr>
          <p:cNvPr id="65" name="CustomShape 11"/>
          <p:cNvSpPr/>
          <p:nvPr/>
        </p:nvSpPr>
        <p:spPr>
          <a:xfrm>
            <a:off x="3642120" y="4851000"/>
            <a:ext cx="2728080" cy="35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1" strike="noStrike" spc="-1">
                <a:solidFill>
                  <a:srgbClr val="5F5F5F"/>
                </a:solidFill>
                <a:latin typeface="Calibri"/>
              </a:rPr>
              <a:t>Application Code</a:t>
            </a:r>
            <a:endParaRPr lang="en-US" sz="2400" b="0" strike="noStrike" spc="-1">
              <a:latin typeface="Arial"/>
            </a:endParaRPr>
          </a:p>
        </p:txBody>
      </p:sp>
      <p:sp>
        <p:nvSpPr>
          <p:cNvPr id="66" name="CustomShape 12"/>
          <p:cNvSpPr/>
          <p:nvPr/>
        </p:nvSpPr>
        <p:spPr>
          <a:xfrm flipV="1">
            <a:off x="3533760" y="2869200"/>
            <a:ext cx="3880080" cy="6120"/>
          </a:xfrm>
          <a:custGeom>
            <a:avLst/>
            <a:gdLst/>
            <a:ahLst/>
            <a:cxnLst/>
            <a:rect l="l" t="t" r="r" b="b"/>
            <a:pathLst>
              <a:path w="21600" h="21600">
                <a:moveTo>
                  <a:pt x="0" y="0"/>
                </a:moveTo>
                <a:lnTo>
                  <a:pt x="21600" y="21600"/>
                </a:lnTo>
              </a:path>
            </a:pathLst>
          </a:cu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67" name="CustomShape 13"/>
          <p:cNvSpPr/>
          <p:nvPr/>
        </p:nvSpPr>
        <p:spPr>
          <a:xfrm>
            <a:off x="5037840" y="2570400"/>
            <a:ext cx="1347840" cy="30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0" strike="noStrike" spc="-1">
                <a:solidFill>
                  <a:srgbClr val="5F5F5F"/>
                </a:solidFill>
                <a:latin typeface="Calibri"/>
              </a:rPr>
              <a:t>Run</a:t>
            </a:r>
            <a:endParaRPr lang="en-US" sz="2400" b="0" strike="noStrike" spc="-1">
              <a:latin typeface="Arial"/>
            </a:endParaRP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17513" y="242888"/>
            <a:ext cx="11125200"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4000" b="1">
                <a:solidFill>
                  <a:srgbClr val="5F5F5F"/>
                </a:solidFill>
                <a:latin typeface="Calibri" panose="020F0502020204030204" pitchFamily="34" charset="0"/>
                <a:cs typeface="DejaVu Sans" charset="0"/>
              </a:rPr>
              <a:t>Docker Flow:</a:t>
            </a:r>
          </a:p>
        </p:txBody>
      </p:sp>
      <p:sp>
        <p:nvSpPr>
          <p:cNvPr id="24586" name="WordArt 10"/>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dirty="0" err="1">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a:t>
            </a:r>
            <a:r>
              <a:rPr lang="en-US" sz="2400" dirty="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 </a:t>
            </a:r>
            <a:r>
              <a:rPr lang="en-US" sz="2400" dirty="0" err="1">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Worlikar</a:t>
            </a:r>
            <a:endParaRPr lang="en-US" sz="2400" dirty="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endParaRPr>
          </a:p>
        </p:txBody>
      </p:sp>
      <p:sp>
        <p:nvSpPr>
          <p:cNvPr id="23" name="TextShape 1"/>
          <p:cNvSpPr txBox="1"/>
          <p:nvPr/>
        </p:nvSpPr>
        <p:spPr>
          <a:xfrm>
            <a:off x="11275920" y="6556320"/>
            <a:ext cx="381240" cy="182520"/>
          </a:xfrm>
          <a:prstGeom prst="rect">
            <a:avLst/>
          </a:prstGeom>
          <a:noFill/>
          <a:ln>
            <a:noFill/>
          </a:ln>
        </p:spPr>
        <p:txBody>
          <a:bodyPr lIns="0" tIns="0" rIns="0" bIns="0" anchor="ctr"/>
          <a:lstStyle/>
          <a:p>
            <a:pPr algn="r">
              <a:lnSpc>
                <a:spcPct val="100000"/>
              </a:lnSpc>
            </a:pPr>
            <a:fld id="{C7D07732-BA9B-4D62-A8C4-39B9AA3846C1}" type="slidenum">
              <a:rPr lang="en-US" sz="850" b="0" strike="noStrike" spc="-1">
                <a:solidFill>
                  <a:srgbClr val="5F5F5F"/>
                </a:solidFill>
                <a:latin typeface="Calibri"/>
              </a:rPr>
              <a:t>6</a:t>
            </a:fld>
            <a:endParaRPr lang="en-US" sz="850" b="0" strike="noStrike" spc="-1">
              <a:latin typeface="Times New Roman"/>
            </a:endParaRPr>
          </a:p>
        </p:txBody>
      </p:sp>
      <p:sp>
        <p:nvSpPr>
          <p:cNvPr id="26" name="CustomShape 4"/>
          <p:cNvSpPr/>
          <p:nvPr/>
        </p:nvSpPr>
        <p:spPr>
          <a:xfrm>
            <a:off x="5313960" y="2355480"/>
            <a:ext cx="1487520" cy="1518480"/>
          </a:xfrm>
          <a:prstGeom prst="ellips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txBody>
          <a:bodyPr anchor="ctr"/>
          <a:lstStyle/>
          <a:p>
            <a:pPr algn="ctr">
              <a:lnSpc>
                <a:spcPct val="90000"/>
              </a:lnSpc>
            </a:pPr>
            <a:r>
              <a:rPr lang="en-US" sz="2400" b="0" strike="noStrike" spc="-1">
                <a:solidFill>
                  <a:srgbClr val="FFFFFF"/>
                </a:solidFill>
                <a:latin typeface="Calibri"/>
              </a:rPr>
              <a:t>Image</a:t>
            </a:r>
            <a:endParaRPr lang="en-US" sz="2400" b="0" strike="noStrike" spc="-1">
              <a:latin typeface="Arial"/>
            </a:endParaRPr>
          </a:p>
        </p:txBody>
      </p:sp>
      <p:sp>
        <p:nvSpPr>
          <p:cNvPr id="27" name="CustomShape 5"/>
          <p:cNvSpPr/>
          <p:nvPr/>
        </p:nvSpPr>
        <p:spPr>
          <a:xfrm>
            <a:off x="9271800" y="2780640"/>
            <a:ext cx="2003760" cy="655200"/>
          </a:xfrm>
          <a:prstGeom prst="rect">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txBody>
          <a:bodyPr anchor="ctr"/>
          <a:lstStyle/>
          <a:p>
            <a:pPr algn="ctr">
              <a:lnSpc>
                <a:spcPct val="90000"/>
              </a:lnSpc>
            </a:pPr>
            <a:r>
              <a:rPr lang="en-US" sz="2400" b="0" strike="noStrike" spc="-1">
                <a:solidFill>
                  <a:srgbClr val="FFFFFF"/>
                </a:solidFill>
                <a:latin typeface="Calibri"/>
              </a:rPr>
              <a:t>Container</a:t>
            </a:r>
            <a:endParaRPr lang="en-US" sz="2400" b="0" strike="noStrike" spc="-1">
              <a:latin typeface="Arial"/>
            </a:endParaRPr>
          </a:p>
        </p:txBody>
      </p:sp>
      <p:sp>
        <p:nvSpPr>
          <p:cNvPr id="28" name="CustomShape 6"/>
          <p:cNvSpPr/>
          <p:nvPr/>
        </p:nvSpPr>
        <p:spPr>
          <a:xfrm flipV="1">
            <a:off x="6801840" y="3101400"/>
            <a:ext cx="2469600" cy="6120"/>
          </a:xfrm>
          <a:custGeom>
            <a:avLst/>
            <a:gdLst/>
            <a:ahLst/>
            <a:cxnLst/>
            <a:rect l="l" t="t" r="r" b="b"/>
            <a:pathLst>
              <a:path w="21600" h="21600">
                <a:moveTo>
                  <a:pt x="0" y="0"/>
                </a:moveTo>
                <a:lnTo>
                  <a:pt x="21600" y="21600"/>
                </a:lnTo>
              </a:path>
            </a:pathLst>
          </a:cu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29" name="CustomShape 7"/>
          <p:cNvSpPr/>
          <p:nvPr/>
        </p:nvSpPr>
        <p:spPr>
          <a:xfrm>
            <a:off x="7515720" y="2802600"/>
            <a:ext cx="1347840" cy="30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0" strike="noStrike" spc="-1">
                <a:solidFill>
                  <a:srgbClr val="5F5F5F"/>
                </a:solidFill>
                <a:latin typeface="Calibri"/>
              </a:rPr>
              <a:t>Run</a:t>
            </a:r>
            <a:endParaRPr lang="en-US" sz="2400" b="0" strike="noStrike" spc="-1">
              <a:latin typeface="Arial"/>
            </a:endParaRPr>
          </a:p>
        </p:txBody>
      </p:sp>
      <p:sp>
        <p:nvSpPr>
          <p:cNvPr id="30" name="CustomShape 8"/>
          <p:cNvSpPr/>
          <p:nvPr/>
        </p:nvSpPr>
        <p:spPr>
          <a:xfrm>
            <a:off x="1710720" y="2231640"/>
            <a:ext cx="1905840" cy="2743200"/>
          </a:xfrm>
          <a:prstGeom prst="flowChartInternalStorage">
            <a:avLst/>
          </a:prstGeom>
          <a:solidFill>
            <a:srgbClr val="41555E"/>
          </a:solidFill>
          <a:ln w="19080">
            <a:noFill/>
          </a:ln>
        </p:spPr>
        <p:style>
          <a:lnRef idx="2">
            <a:schemeClr val="accent1">
              <a:shade val="50000"/>
            </a:schemeClr>
          </a:lnRef>
          <a:fillRef idx="1">
            <a:schemeClr val="accent1"/>
          </a:fillRef>
          <a:effectRef idx="0">
            <a:schemeClr val="accent1"/>
          </a:effectRef>
          <a:fontRef idx="minor"/>
        </p:style>
      </p:sp>
      <p:sp>
        <p:nvSpPr>
          <p:cNvPr id="31" name="CustomShape 9"/>
          <p:cNvSpPr/>
          <p:nvPr/>
        </p:nvSpPr>
        <p:spPr>
          <a:xfrm>
            <a:off x="1840680" y="1844280"/>
            <a:ext cx="190584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800" b="0" strike="noStrike" spc="-1">
                <a:solidFill>
                  <a:srgbClr val="5F5F5F"/>
                </a:solidFill>
                <a:latin typeface="Calibri"/>
              </a:rPr>
              <a:t>DockerFile</a:t>
            </a:r>
            <a:endParaRPr lang="en-US" sz="2800" b="0" strike="noStrike" spc="-1">
              <a:latin typeface="Arial"/>
            </a:endParaRPr>
          </a:p>
        </p:txBody>
      </p:sp>
      <p:sp>
        <p:nvSpPr>
          <p:cNvPr id="32" name="Line 10"/>
          <p:cNvSpPr/>
          <p:nvPr/>
        </p:nvSpPr>
        <p:spPr>
          <a:xfrm>
            <a:off x="2023560" y="2578680"/>
            <a:ext cx="128016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3" name="Line 11"/>
          <p:cNvSpPr/>
          <p:nvPr/>
        </p:nvSpPr>
        <p:spPr>
          <a:xfrm>
            <a:off x="2035800" y="278028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4" name="Line 12"/>
          <p:cNvSpPr/>
          <p:nvPr/>
        </p:nvSpPr>
        <p:spPr>
          <a:xfrm>
            <a:off x="2035800" y="300168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5" name="Line 13"/>
          <p:cNvSpPr/>
          <p:nvPr/>
        </p:nvSpPr>
        <p:spPr>
          <a:xfrm>
            <a:off x="2035800" y="327816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6" name="Line 14"/>
          <p:cNvSpPr/>
          <p:nvPr/>
        </p:nvSpPr>
        <p:spPr>
          <a:xfrm>
            <a:off x="2023200" y="351828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7" name="Line 15"/>
          <p:cNvSpPr/>
          <p:nvPr/>
        </p:nvSpPr>
        <p:spPr>
          <a:xfrm>
            <a:off x="2020680" y="376956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8" name="Line 16"/>
          <p:cNvSpPr/>
          <p:nvPr/>
        </p:nvSpPr>
        <p:spPr>
          <a:xfrm>
            <a:off x="2033280" y="397116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39" name="Line 17"/>
          <p:cNvSpPr/>
          <p:nvPr/>
        </p:nvSpPr>
        <p:spPr>
          <a:xfrm>
            <a:off x="2033280" y="4192560"/>
            <a:ext cx="1280520" cy="360"/>
          </a:xfrm>
          <a:prstGeom prst="line">
            <a:avLst/>
          </a:prstGeom>
          <a:ln w="76320">
            <a:solidFill>
              <a:schemeClr val="accent5"/>
            </a:solidFill>
            <a:miter/>
          </a:ln>
        </p:spPr>
        <p:style>
          <a:lnRef idx="1">
            <a:schemeClr val="accent1"/>
          </a:lnRef>
          <a:fillRef idx="0">
            <a:schemeClr val="accent1"/>
          </a:fillRef>
          <a:effectRef idx="0">
            <a:schemeClr val="accent1"/>
          </a:effectRef>
          <a:fontRef idx="minor"/>
        </p:style>
      </p:sp>
      <p:sp>
        <p:nvSpPr>
          <p:cNvPr id="40" name="CustomShape 18"/>
          <p:cNvSpPr/>
          <p:nvPr/>
        </p:nvSpPr>
        <p:spPr>
          <a:xfrm flipV="1">
            <a:off x="3616920" y="3093600"/>
            <a:ext cx="1696680" cy="487800"/>
          </a:xfrm>
          <a:custGeom>
            <a:avLst/>
            <a:gdLst/>
            <a:ahLst/>
            <a:cxnLst/>
            <a:rect l="l" t="t" r="r" b="b"/>
            <a:pathLst>
              <a:path w="21600" h="21600">
                <a:moveTo>
                  <a:pt x="0" y="0"/>
                </a:moveTo>
                <a:lnTo>
                  <a:pt x="21600" y="21600"/>
                </a:lnTo>
              </a:path>
            </a:pathLst>
          </a:custGeom>
          <a:noFill/>
          <a:ln w="57240">
            <a:solidFill>
              <a:schemeClr val="accent5"/>
            </a:solidFill>
            <a:miter/>
            <a:tailEnd type="triangle" w="med" len="med"/>
          </a:ln>
        </p:spPr>
        <p:style>
          <a:lnRef idx="1">
            <a:schemeClr val="accent1"/>
          </a:lnRef>
          <a:fillRef idx="0">
            <a:schemeClr val="accent1"/>
          </a:fillRef>
          <a:effectRef idx="0">
            <a:schemeClr val="accent1"/>
          </a:effectRef>
          <a:fontRef idx="minor"/>
        </p:style>
      </p:sp>
      <p:sp>
        <p:nvSpPr>
          <p:cNvPr id="41" name="CustomShape 19"/>
          <p:cNvSpPr/>
          <p:nvPr/>
        </p:nvSpPr>
        <p:spPr>
          <a:xfrm>
            <a:off x="4053240" y="2984760"/>
            <a:ext cx="914040" cy="586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US" sz="2400" b="0" strike="noStrike" spc="-1">
                <a:solidFill>
                  <a:srgbClr val="5F5F5F"/>
                </a:solidFill>
                <a:latin typeface="Calibri"/>
              </a:rPr>
              <a:t>Build</a:t>
            </a:r>
            <a:endParaRPr lang="en-US" sz="2400" b="0" strike="noStrike" spc="-1">
              <a:latin typeface="Arial"/>
            </a:endParaRP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531813" y="338138"/>
            <a:ext cx="111252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122040" rIns="122040" bIns="12204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defRPr>
                <a:solidFill>
                  <a:srgbClr val="000000"/>
                </a:solidFill>
                <a:latin typeface="Arial" panose="020B0604020202020204" pitchFamily="34" charset="0"/>
                <a:cs typeface="WenQuanYi Zen Hei Sharp" charset="0"/>
              </a:defRPr>
            </a:lvl9pPr>
          </a:lstStyle>
          <a:p>
            <a:pPr hangingPunct="1">
              <a:lnSpc>
                <a:spcPct val="80000"/>
              </a:lnSpc>
              <a:buClrTx/>
              <a:buFontTx/>
              <a:buNone/>
            </a:pPr>
            <a:r>
              <a:rPr lang="en-US" altLang="en-US" sz="3600" b="1">
                <a:solidFill>
                  <a:srgbClr val="5F5F5F"/>
                </a:solidFill>
                <a:latin typeface="Calibri" panose="020F0502020204030204" pitchFamily="34" charset="0"/>
                <a:cs typeface="DejaVu Sans" charset="0"/>
              </a:rPr>
              <a:t>Virtual Machines vs. Containers</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295400"/>
            <a:ext cx="2781300" cy="30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025" y="1308100"/>
            <a:ext cx="4168775" cy="3016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Rectangle 4"/>
          <p:cNvSpPr>
            <a:spLocks noChangeArrowheads="1"/>
          </p:cNvSpPr>
          <p:nvPr/>
        </p:nvSpPr>
        <p:spPr bwMode="auto">
          <a:xfrm>
            <a:off x="1568450" y="4459288"/>
            <a:ext cx="3759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122040" rIns="122040" bIns="122040"/>
          <a:lstStyle>
            <a:lvl1pPr marL="608013" indent="-38735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1pPr>
            <a:lvl2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2pPr>
            <a:lvl3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3pPr>
            <a:lvl4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4pPr>
            <a:lvl5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000" b="1" u="sng">
                <a:solidFill>
                  <a:srgbClr val="5F5F5F"/>
                </a:solidFill>
                <a:latin typeface="Calibri" panose="020F0502020204030204" pitchFamily="34" charset="0"/>
              </a:rPr>
              <a:t>Virtual Machines</a:t>
            </a:r>
          </a:p>
          <a:p>
            <a:pPr marL="606425" hangingPunct="1">
              <a:lnSpc>
                <a:spcPct val="100000"/>
              </a:lnSpc>
              <a:buClr>
                <a:srgbClr val="5F5F5F"/>
              </a:buClr>
              <a:buFont typeface="Wingdings" panose="05000000000000000000" pitchFamily="2" charset="2"/>
              <a:buChar char=""/>
            </a:pPr>
            <a:r>
              <a:rPr lang="en-US" altLang="en-US">
                <a:solidFill>
                  <a:srgbClr val="5F5F5F"/>
                </a:solidFill>
                <a:latin typeface="Calibri" panose="020F0502020204030204" pitchFamily="34" charset="0"/>
              </a:rPr>
              <a:t>Each virtual machine (VM) includes the app, the necessary binaries and libraries and an </a:t>
            </a:r>
            <a:r>
              <a:rPr lang="en-US" altLang="en-US" b="1" u="sng">
                <a:solidFill>
                  <a:srgbClr val="5F5F5F"/>
                </a:solidFill>
                <a:latin typeface="Calibri" panose="020F0502020204030204" pitchFamily="34" charset="0"/>
              </a:rPr>
              <a:t>entire guest operating system </a:t>
            </a:r>
          </a:p>
        </p:txBody>
      </p:sp>
      <p:sp>
        <p:nvSpPr>
          <p:cNvPr id="25605" name="Rectangle 5"/>
          <p:cNvSpPr>
            <a:spLocks noChangeArrowheads="1"/>
          </p:cNvSpPr>
          <p:nvPr/>
        </p:nvSpPr>
        <p:spPr bwMode="auto">
          <a:xfrm>
            <a:off x="5465763" y="4500563"/>
            <a:ext cx="6010275" cy="168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122040" rIns="122040" bIns="122040"/>
          <a:lstStyle>
            <a:lvl1pPr marL="608013" indent="-38735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1pPr>
            <a:lvl2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2pPr>
            <a:lvl3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3pPr>
            <a:lvl4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4pPr>
            <a:lvl5pPr>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08013" algn="l"/>
                <a:tab pos="1065213" algn="l"/>
                <a:tab pos="1522413" algn="l"/>
                <a:tab pos="1979613" algn="l"/>
                <a:tab pos="2436813" algn="l"/>
                <a:tab pos="2894013" algn="l"/>
                <a:tab pos="3351213" algn="l"/>
                <a:tab pos="3808413" algn="l"/>
                <a:tab pos="4265613" algn="l"/>
                <a:tab pos="4722813" algn="l"/>
                <a:tab pos="5180013" algn="l"/>
                <a:tab pos="5637213" algn="l"/>
                <a:tab pos="6094413" algn="l"/>
                <a:tab pos="6551613" algn="l"/>
                <a:tab pos="7008813" algn="l"/>
                <a:tab pos="7466013" algn="l"/>
                <a:tab pos="7923213" algn="l"/>
                <a:tab pos="8380413" algn="l"/>
                <a:tab pos="8837613" algn="l"/>
                <a:tab pos="9294813" algn="l"/>
                <a:tab pos="9752013"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000" b="1" u="sng">
                <a:solidFill>
                  <a:srgbClr val="5F5F5F"/>
                </a:solidFill>
                <a:latin typeface="Calibri" panose="020F0502020204030204" pitchFamily="34" charset="0"/>
              </a:rPr>
              <a:t>Containers</a:t>
            </a:r>
          </a:p>
          <a:p>
            <a:pPr marL="606425" hangingPunct="1">
              <a:lnSpc>
                <a:spcPct val="100000"/>
              </a:lnSpc>
              <a:buClr>
                <a:srgbClr val="5F5F5F"/>
              </a:buClr>
              <a:buFont typeface="Wingdings" panose="05000000000000000000" pitchFamily="2" charset="2"/>
              <a:buChar char=""/>
            </a:pPr>
            <a:r>
              <a:rPr lang="en-US" altLang="en-US">
                <a:solidFill>
                  <a:srgbClr val="5F5F5F"/>
                </a:solidFill>
                <a:latin typeface="Calibri" panose="020F0502020204030204" pitchFamily="34" charset="0"/>
              </a:rPr>
              <a:t>Containers include the app &amp; all of its dependencies, but </a:t>
            </a:r>
            <a:r>
              <a:rPr lang="en-US" altLang="en-US" b="1" u="sng">
                <a:solidFill>
                  <a:srgbClr val="5F5F5F"/>
                </a:solidFill>
                <a:latin typeface="Calibri" panose="020F0502020204030204" pitchFamily="34" charset="0"/>
              </a:rPr>
              <a:t>share the kernel </a:t>
            </a:r>
            <a:r>
              <a:rPr lang="en-US" altLang="en-US">
                <a:solidFill>
                  <a:srgbClr val="5F5F5F"/>
                </a:solidFill>
                <a:latin typeface="Calibri" panose="020F0502020204030204" pitchFamily="34" charset="0"/>
              </a:rPr>
              <a:t>with other containers. </a:t>
            </a:r>
          </a:p>
          <a:p>
            <a:pPr marL="606425" hangingPunct="1">
              <a:lnSpc>
                <a:spcPct val="100000"/>
              </a:lnSpc>
              <a:buClr>
                <a:srgbClr val="5F5F5F"/>
              </a:buClr>
              <a:buFont typeface="Wingdings" panose="05000000000000000000" pitchFamily="2" charset="2"/>
              <a:buChar char=""/>
            </a:pPr>
            <a:r>
              <a:rPr lang="en-US" altLang="en-US">
                <a:solidFill>
                  <a:srgbClr val="5F5F5F"/>
                </a:solidFill>
                <a:latin typeface="Calibri" panose="020F0502020204030204" pitchFamily="34" charset="0"/>
              </a:rPr>
              <a:t>Run as an isolated process in userspace on the host OS</a:t>
            </a:r>
          </a:p>
          <a:p>
            <a:pPr marL="606425" hangingPunct="1">
              <a:lnSpc>
                <a:spcPct val="100000"/>
              </a:lnSpc>
              <a:buClr>
                <a:srgbClr val="5F5F5F"/>
              </a:buClr>
              <a:buFont typeface="Wingdings" panose="05000000000000000000" pitchFamily="2" charset="2"/>
              <a:buChar char=""/>
            </a:pPr>
            <a:r>
              <a:rPr lang="en-US" altLang="en-US" u="sng">
                <a:solidFill>
                  <a:srgbClr val="5F5F5F"/>
                </a:solidFill>
                <a:latin typeface="Calibri" panose="020F0502020204030204" pitchFamily="34" charset="0"/>
              </a:rPr>
              <a:t>Not</a:t>
            </a:r>
            <a:r>
              <a:rPr lang="en-US" altLang="en-US">
                <a:solidFill>
                  <a:srgbClr val="5F5F5F"/>
                </a:solidFill>
                <a:latin typeface="Calibri" panose="020F0502020204030204" pitchFamily="34" charset="0"/>
              </a:rPr>
              <a:t> tied to any specific infrastructure – containers run on any computer, infrastructure and cloud.</a:t>
            </a:r>
          </a:p>
        </p:txBody>
      </p:sp>
      <p:sp>
        <p:nvSpPr>
          <p:cNvPr id="25606" name="AutoShape 6"/>
          <p:cNvSpPr>
            <a:spLocks noChangeArrowheads="1"/>
          </p:cNvSpPr>
          <p:nvPr/>
        </p:nvSpPr>
        <p:spPr bwMode="auto">
          <a:xfrm>
            <a:off x="1338263" y="1308100"/>
            <a:ext cx="260350" cy="1603375"/>
          </a:xfrm>
          <a:custGeom>
            <a:avLst/>
            <a:gdLst>
              <a:gd name="G0" fmla="*/ 50000 65535 1"/>
              <a:gd name="G1" fmla="+- 34464 0 50000"/>
              <a:gd name="G2" fmla="?: G1 50000 34464"/>
              <a:gd name="G3" fmla="?: G0 0 G1"/>
              <a:gd name="G4" fmla="+- 34464 0 G3"/>
              <a:gd name="G5" fmla="min G4 G3"/>
              <a:gd name="G6" fmla="*/ G5 1 2"/>
              <a:gd name="G7" fmla="+- 726 0 0"/>
              <a:gd name="G8" fmla="*/ G6 4457 1"/>
              <a:gd name="G9" fmla="*/ G8 1 G7"/>
              <a:gd name="G10" fmla="*/ 80721 65535 1"/>
              <a:gd name="G11" fmla="+- G9 0 80721"/>
              <a:gd name="G12" fmla="?: G11 80721 G9"/>
              <a:gd name="G13" fmla="?: G10 0 G11"/>
              <a:gd name="G14" fmla="*/ G7 G13 1"/>
              <a:gd name="G15" fmla="*/ G14 1 34464"/>
              <a:gd name="G16" fmla="*/ 4457 G3 1"/>
              <a:gd name="G17" fmla="*/ G16 1 34464"/>
              <a:gd name="G18" fmla="+- G17 G15 0"/>
              <a:gd name="G19" fmla="+- 363 0 0"/>
              <a:gd name="G20" fmla="*/ 1 6295 25856"/>
              <a:gd name="G21" fmla="*/ G20 13024 1"/>
              <a:gd name="G22" fmla="*/ G21 1 52096"/>
              <a:gd name="G23" fmla="cos G19 G22"/>
              <a:gd name="G24" fmla="*/ 1 6295 25856"/>
              <a:gd name="G25" fmla="*/ G24 13024 1"/>
              <a:gd name="G26" fmla="*/ G25 1 52096"/>
              <a:gd name="G27" fmla="sin G15 G26"/>
              <a:gd name="G28" fmla="+- 726 0 G23"/>
              <a:gd name="G29" fmla="+- G15 0 G27"/>
              <a:gd name="G30" fmla="+- 4457 G27 0"/>
              <a:gd name="G31" fmla="+- G30 0 G15"/>
              <a:gd name="G32" fmla="+- 363 0 0"/>
              <a:gd name="G33" fmla="+- 726 0 0"/>
              <a:gd name="G34" fmla="+- 4457 0 0"/>
              <a:gd name="G35" fmla="+- 90 0 0"/>
              <a:gd name="G36" fmla="+- 90 0 0"/>
              <a:gd name="G37" fmla="+- 1 0 0"/>
              <a:gd name="G38" fmla="+- 65446 0 0"/>
              <a:gd name="G39" fmla="+- 90 0 0"/>
              <a:gd name="G40" fmla="+- 65446 0 0"/>
              <a:gd name="G41" fmla="+- 180 0 0"/>
              <a:gd name="G42" fmla="+- 90 0 0"/>
              <a:gd name="G43" fmla="+- 90 0 0"/>
              <a:gd name="G44" fmla="+- 90 0 0"/>
              <a:gd name="G45" fmla="+- 1 0 0"/>
              <a:gd name="G46" fmla="+- 65446 0 0"/>
              <a:gd name="G47" fmla="+- 90 0 0"/>
              <a:gd name="G48" fmla="+- 65446 0 0"/>
              <a:gd name="G49" fmla="+- 180 0 0"/>
              <a:gd name="G50" fmla="+- 90 0 0"/>
            </a:gdLst>
            <a:ahLst/>
            <a:cxnLst>
              <a:cxn ang="0">
                <a:pos x="r" y="vc"/>
              </a:cxn>
              <a:cxn ang="5400000">
                <a:pos x="hc" y="b"/>
              </a:cxn>
              <a:cxn ang="10800000">
                <a:pos x="l" y="vc"/>
              </a:cxn>
              <a:cxn ang="16200000">
                <a:pos x="hc" y="t"/>
              </a:cxn>
            </a:cxnLst>
            <a:rect l="0" t="0" r="0" b="0"/>
            <a:pathLst>
              <a:path stroke="0">
                <a:moveTo>
                  <a:pt x="726" y="4457"/>
                </a:moveTo>
                <a:lnTo>
                  <a:pt x="363" y="0"/>
                </a:lnTo>
                <a:lnTo>
                  <a:pt x="90" y="90"/>
                </a:lnTo>
                <a:lnTo>
                  <a:pt x="363" y="0"/>
                </a:lnTo>
                <a:lnTo>
                  <a:pt x="1" y="65446"/>
                </a:lnTo>
                <a:lnTo>
                  <a:pt x="363" y="0"/>
                </a:lnTo>
                <a:close/>
              </a:path>
              <a:path fill="none">
                <a:moveTo>
                  <a:pt x="90" y="65446"/>
                </a:moveTo>
                <a:lnTo>
                  <a:pt x="363" y="0"/>
                </a:lnTo>
                <a:lnTo>
                  <a:pt x="180" y="90"/>
                </a:lnTo>
                <a:lnTo>
                  <a:pt x="726" y="4457"/>
                </a:lnTo>
                <a:lnTo>
                  <a:pt x="363" y="0"/>
                </a:lnTo>
                <a:lnTo>
                  <a:pt x="90" y="90"/>
                </a:lnTo>
              </a:path>
            </a:pathLst>
          </a:custGeom>
          <a:noFill/>
          <a:ln w="19080" cap="flat">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07" name="Rectangle 7"/>
          <p:cNvSpPr>
            <a:spLocks noChangeArrowheads="1"/>
          </p:cNvSpPr>
          <p:nvPr/>
        </p:nvSpPr>
        <p:spPr bwMode="auto">
          <a:xfrm>
            <a:off x="806450" y="1873250"/>
            <a:ext cx="64135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122040" rIns="122040" bIns="12204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1300">
                <a:solidFill>
                  <a:srgbClr val="5F5F5F"/>
                </a:solidFill>
                <a:latin typeface="Calibri" panose="020F0502020204030204" pitchFamily="34" charset="0"/>
              </a:rPr>
              <a:t>VMs</a:t>
            </a:r>
          </a:p>
        </p:txBody>
      </p:sp>
      <p:sp>
        <p:nvSpPr>
          <p:cNvPr id="25608" name="AutoShape 8"/>
          <p:cNvSpPr>
            <a:spLocks noChangeArrowheads="1"/>
          </p:cNvSpPr>
          <p:nvPr/>
        </p:nvSpPr>
        <p:spPr bwMode="auto">
          <a:xfrm>
            <a:off x="9983788" y="1308100"/>
            <a:ext cx="160337" cy="965200"/>
          </a:xfrm>
          <a:custGeom>
            <a:avLst/>
            <a:gdLst>
              <a:gd name="G0" fmla="*/ 50000 65535 1"/>
              <a:gd name="G1" fmla="+- 34464 0 50000"/>
              <a:gd name="G2" fmla="?: G1 50000 34464"/>
              <a:gd name="G3" fmla="?: G0 0 G1"/>
              <a:gd name="G4" fmla="+- 34464 0 G3"/>
              <a:gd name="G5" fmla="min G4 G3"/>
              <a:gd name="G6" fmla="*/ G5 1 2"/>
              <a:gd name="G7" fmla="+- 445 0 0"/>
              <a:gd name="G8" fmla="*/ G6 2684 1"/>
              <a:gd name="G9" fmla="*/ G8 1 G7"/>
              <a:gd name="G10" fmla="*/ 143267 65535 1"/>
              <a:gd name="G11" fmla="+- G9 0 143267"/>
              <a:gd name="G12" fmla="?: G11 143267 G9"/>
              <a:gd name="G13" fmla="?: G10 0 G11"/>
              <a:gd name="G14" fmla="*/ G7 G13 1"/>
              <a:gd name="G15" fmla="*/ G14 1 34464"/>
              <a:gd name="G16" fmla="*/ 2684 G3 1"/>
              <a:gd name="G17" fmla="*/ G16 1 34464"/>
              <a:gd name="G18" fmla="+- G17 0 G15"/>
              <a:gd name="G19" fmla="+- 2684 0 G15"/>
              <a:gd name="G20" fmla="*/ 1 445 2"/>
              <a:gd name="G21" fmla="*/ 1 6295 25856"/>
              <a:gd name="G22" fmla="*/ G21 13024 1"/>
              <a:gd name="G23" fmla="*/ G22 1 52096"/>
              <a:gd name="G24" fmla="cos G20 G23"/>
              <a:gd name="G25" fmla="*/ 1 6295 25856"/>
              <a:gd name="G26" fmla="*/ G25 13024 1"/>
              <a:gd name="G27" fmla="*/ G26 1 52096"/>
              <a:gd name="G28" fmla="sin G15 G27"/>
              <a:gd name="G29" fmla="+- G15 0 G28"/>
              <a:gd name="G30" fmla="+- 2684 G28 0"/>
              <a:gd name="G31" fmla="+- G30 0 G15"/>
              <a:gd name="G32" fmla="*/ 1 445 2"/>
              <a:gd name="G33" fmla="+- 445 0 0"/>
              <a:gd name="G34" fmla="+- 2684 0 0"/>
              <a:gd name="G35" fmla="+- 270 0 0"/>
              <a:gd name="G36" fmla="+- 90 0 0"/>
              <a:gd name="G37" fmla="+- 180 0 0"/>
              <a:gd name="G38" fmla="+- 65446 0 0"/>
              <a:gd name="G39" fmla="+- 270 0 0"/>
              <a:gd name="G40" fmla="+- 65446 0 0"/>
              <a:gd name="G41" fmla="+- 1 0 0"/>
              <a:gd name="G42" fmla="+- 90 0 0"/>
              <a:gd name="G43" fmla="+- 270 0 0"/>
              <a:gd name="G44" fmla="+- 90 0 0"/>
              <a:gd name="G45" fmla="+- 180 0 0"/>
              <a:gd name="G46" fmla="+- 65446 0 0"/>
              <a:gd name="G47" fmla="+- 270 0 0"/>
              <a:gd name="G48" fmla="+- 65446 0 0"/>
              <a:gd name="G49" fmla="+- 1 0 0"/>
              <a:gd name="G50" fmla="+- 90 0 0"/>
            </a:gdLst>
            <a:ahLst/>
            <a:cxnLst>
              <a:cxn ang="0">
                <a:pos x="r" y="vc"/>
              </a:cxn>
              <a:cxn ang="5400000">
                <a:pos x="hc" y="b"/>
              </a:cxn>
              <a:cxn ang="10800000">
                <a:pos x="l" y="vc"/>
              </a:cxn>
              <a:cxn ang="16200000">
                <a:pos x="hc" y="t"/>
              </a:cxn>
            </a:cxnLst>
            <a:rect l="0" t="0" r="0" b="0"/>
            <a:pathLst>
              <a:path stroke="0">
                <a:moveTo>
                  <a:pt x="0" y="0"/>
                </a:moveTo>
                <a:lnTo>
                  <a:pt x="223" y="0"/>
                </a:lnTo>
                <a:lnTo>
                  <a:pt x="270" y="90"/>
                </a:lnTo>
                <a:lnTo>
                  <a:pt x="223" y="0"/>
                </a:lnTo>
                <a:lnTo>
                  <a:pt x="180" y="65446"/>
                </a:lnTo>
                <a:lnTo>
                  <a:pt x="223" y="0"/>
                </a:lnTo>
                <a:close/>
              </a:path>
              <a:path fill="none">
                <a:moveTo>
                  <a:pt x="270" y="65446"/>
                </a:moveTo>
                <a:lnTo>
                  <a:pt x="223" y="2684"/>
                </a:lnTo>
                <a:lnTo>
                  <a:pt x="223" y="0"/>
                </a:lnTo>
                <a:lnTo>
                  <a:pt x="1" y="90"/>
                </a:lnTo>
                <a:lnTo>
                  <a:pt x="0" y="0"/>
                </a:lnTo>
                <a:lnTo>
                  <a:pt x="223" y="0"/>
                </a:lnTo>
                <a:lnTo>
                  <a:pt x="270" y="90"/>
                </a:lnTo>
              </a:path>
            </a:pathLst>
          </a:custGeom>
          <a:noFill/>
          <a:ln w="19080" cap="flat">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09" name="Rectangle 9"/>
          <p:cNvSpPr>
            <a:spLocks noChangeArrowheads="1"/>
          </p:cNvSpPr>
          <p:nvPr/>
        </p:nvSpPr>
        <p:spPr bwMode="auto">
          <a:xfrm>
            <a:off x="10298113" y="1574800"/>
            <a:ext cx="13589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122040" rIns="122040" bIns="12204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1300">
                <a:solidFill>
                  <a:srgbClr val="5F5F5F"/>
                </a:solidFill>
                <a:latin typeface="Calibri" panose="020F0502020204030204" pitchFamily="34" charset="0"/>
              </a:rPr>
              <a:t>Containers</a:t>
            </a:r>
          </a:p>
        </p:txBody>
      </p:sp>
      <p:sp>
        <p:nvSpPr>
          <p:cNvPr id="25610" name="WordArt 10"/>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slow"/>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a:spLocks noGrp="1" noChangeArrowheads="1"/>
          </p:cNvSpPr>
          <p:nvPr>
            <p:ph type="title" idx="4294967295"/>
          </p:nvPr>
        </p:nvSpPr>
        <p:spPr>
          <a:xfrm>
            <a:off x="531813" y="298450"/>
            <a:ext cx="11125200" cy="508000"/>
          </a:xfrm>
          <a:ln/>
        </p:spPr>
        <p:txBody>
          <a:bodyPr anchor="b"/>
          <a:lstStyle/>
          <a:p>
            <a:pPr algn="l" hangingPunct="1">
              <a:lnSpc>
                <a:spcPct val="8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Lst>
            </a:pPr>
            <a:r>
              <a:rPr lang="en-US" altLang="en-US" sz="4000" b="1">
                <a:solidFill>
                  <a:srgbClr val="5F5F5F"/>
                </a:solidFill>
                <a:latin typeface="Calibri" panose="020F0502020204030204" pitchFamily="34" charset="0"/>
              </a:rPr>
              <a:t>Docker Images</a:t>
            </a:r>
          </a:p>
        </p:txBody>
      </p:sp>
      <p:sp>
        <p:nvSpPr>
          <p:cNvPr id="26626" name="Text Box 2"/>
          <p:cNvSpPr txBox="1">
            <a:spLocks noChangeArrowheads="1"/>
          </p:cNvSpPr>
          <p:nvPr/>
        </p:nvSpPr>
        <p:spPr bwMode="auto">
          <a:xfrm>
            <a:off x="530225" y="1524000"/>
            <a:ext cx="7385050"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228600" indent="-227013">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1pPr>
            <a:lvl2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2pPr>
            <a:lvl3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3pPr>
            <a:lvl4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4pPr>
            <a:lvl5pP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rgbClr val="000000"/>
                </a:solidFill>
                <a:latin typeface="Arial" panose="020B0604020202020204" pitchFamily="34" charset="0"/>
                <a:cs typeface="WenQuanYi Zen Hei Sharp" charset="0"/>
              </a:defRPr>
            </a:lvl9pPr>
          </a:lstStyle>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An image is a collection of files and some meta data</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Images are comprised of multiple layers, multiple layers referencing/based on another image (Union File System)</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Each image contains software you want to run</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Every image contains a base layer</a:t>
            </a:r>
          </a:p>
          <a:p>
            <a:pPr hangingPunct="1">
              <a:lnSpc>
                <a:spcPct val="90000"/>
              </a:lnSpc>
              <a:spcBef>
                <a:spcPts val="1200"/>
              </a:spcBef>
              <a:buClr>
                <a:srgbClr val="9F9F9F"/>
              </a:buClr>
              <a:buFont typeface="Arial" panose="020B0604020202020204" pitchFamily="34" charset="0"/>
              <a:buChar char="•"/>
            </a:pPr>
            <a:r>
              <a:rPr lang="en-US" altLang="en-US" sz="2400">
                <a:solidFill>
                  <a:srgbClr val="5F5F5F"/>
                </a:solidFill>
                <a:latin typeface="Calibri" panose="020F0502020204030204" pitchFamily="34" charset="0"/>
                <a:cs typeface="DejaVu Sans" charset="0"/>
              </a:rPr>
              <a:t>Layers are read only</a:t>
            </a:r>
          </a:p>
          <a:p>
            <a:pPr indent="-225425" hangingPunct="1">
              <a:lnSpc>
                <a:spcPct val="90000"/>
              </a:lnSpc>
              <a:spcBef>
                <a:spcPts val="1200"/>
              </a:spcBef>
              <a:buClrTx/>
              <a:buFontTx/>
              <a:buNone/>
            </a:pPr>
            <a:endParaRPr lang="en-US" altLang="en-US" sz="2400">
              <a:solidFill>
                <a:srgbClr val="5F5F5F"/>
              </a:solidFill>
              <a:latin typeface="Calibri" panose="020F0502020204030204" pitchFamily="34" charset="0"/>
              <a:cs typeface="DejaVu Sans" charset="0"/>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b="14641"/>
          <a:stretch>
            <a:fillRect/>
          </a:stretch>
        </p:blipFill>
        <p:spPr bwMode="auto">
          <a:xfrm>
            <a:off x="7727950" y="1600200"/>
            <a:ext cx="4229100" cy="3479800"/>
          </a:xfrm>
          <a:prstGeom prst="rect">
            <a:avLst/>
          </a:prstGeom>
          <a:noFill/>
          <a:ln>
            <a:noFill/>
          </a:ln>
          <a:effectLst/>
          <a:extLst>
            <a:ext uri="{909E8E84-426E-40DD-AFC4-6F175D3DCCD1}">
              <a14:hiddenFill xmlns:a14="http://schemas.microsoft.com/office/drawing/2010/main">
                <a:blipFill dpi="0" rotWithShape="0">
                  <a:blip/>
                  <a:srcRect b="14641"/>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8" name="WordArt 4"/>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Zen Hei Sharp"/>
      </a:majorFont>
      <a:minorFont>
        <a:latin typeface="Calibri"/>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22675</TotalTime>
  <Words>1799</Words>
  <Application>Microsoft Office PowerPoint</Application>
  <PresentationFormat>Custom</PresentationFormat>
  <Paragraphs>436</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16</vt:i4>
      </vt:variant>
      <vt:variant>
        <vt:lpstr>Slide Titles</vt:lpstr>
      </vt:variant>
      <vt:variant>
        <vt:i4>30</vt:i4>
      </vt:variant>
    </vt:vector>
  </HeadingPairs>
  <TitlesOfParts>
    <vt:vector size="58" baseType="lpstr">
      <vt:lpstr>Times New Roman</vt:lpstr>
      <vt:lpstr>Calibri</vt:lpstr>
      <vt:lpstr>WenQuanYi Zen Hei Sharp</vt:lpstr>
      <vt:lpstr>Arial</vt:lpstr>
      <vt:lpstr>DejaVu Sans</vt:lpstr>
      <vt:lpstr>Wingdings</vt:lpstr>
      <vt:lpstr>Courier New</vt:lpstr>
      <vt:lpstr>Trebuchet MS</vt:lpstr>
      <vt:lpstr>Geneva</vt:lpstr>
      <vt:lpstr>+mn-lt</vt:lpstr>
      <vt:lpstr>+mn-ea</vt:lpstr>
      <vt:lpstr>Verdana</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 Introduction to Docker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Images</vt:lpstr>
      <vt:lpstr>Docker Architecture</vt:lpstr>
      <vt:lpstr>Docker Engine</vt:lpstr>
      <vt:lpstr>Docker Features…. </vt:lpstr>
      <vt:lpstr>Common Terms and commands:</vt:lpstr>
      <vt:lpstr>Dockerfile ……</vt:lpstr>
      <vt:lpstr>PowerPoint Presentation</vt:lpstr>
      <vt:lpstr>PowerPoint Presentation</vt:lpstr>
      <vt:lpstr>Docker Hub</vt:lpstr>
      <vt:lpstr>Docker CLI – Common / Useful Commands</vt:lpstr>
      <vt:lpstr>Docker Run</vt:lpstr>
      <vt:lpstr>Docker Compose</vt:lpstr>
      <vt:lpstr>PowerPoint Presentation</vt:lpstr>
      <vt:lpstr>PowerPoint Presentation</vt:lpstr>
      <vt:lpstr>PowerPoint Presentation</vt:lpstr>
      <vt:lpstr>PowerPoint Presentation</vt:lpstr>
      <vt:lpstr>PowerPoint Presentation</vt:lpstr>
      <vt:lpstr>PowerPoint Presentation</vt:lpstr>
      <vt:lpstr>Docker Container Lifecycle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Windows User</cp:lastModifiedBy>
  <cp:revision>1088</cp:revision>
  <cp:lastPrinted>2014-07-15T20:52:57Z</cp:lastPrinted>
  <dcterms:created xsi:type="dcterms:W3CDTF">2014-04-22T19:27:37Z</dcterms:created>
  <dcterms:modified xsi:type="dcterms:W3CDTF">2019-12-27T17:28:41Z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Oracle</vt:lpwstr>
  </property>
  <property fmtid="{D5CDD505-2E9C-101B-9397-08002B2CF9AE}" pid="4" name="HiddenSlides">
    <vt:r8>16</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XPowerLiteLastOptimized">
    <vt:lpwstr>2343037</vt:lpwstr>
  </property>
  <property fmtid="{D5CDD505-2E9C-101B-9397-08002B2CF9AE}" pid="9" name="NXPowerLiteSettings">
    <vt:lpwstr>F98007B004F000</vt:lpwstr>
  </property>
  <property fmtid="{D5CDD505-2E9C-101B-9397-08002B2CF9AE}" pid="10" name="NXPowerLiteVersion">
    <vt:lpwstr>D5.0.2</vt:lpwstr>
  </property>
  <property fmtid="{D5CDD505-2E9C-101B-9397-08002B2CF9AE}" pid="11" name="Notes">
    <vt:r8>26</vt:r8>
  </property>
  <property fmtid="{D5CDD505-2E9C-101B-9397-08002B2CF9AE}" pid="12" name="PresentationFormat">
    <vt:lpwstr>Custom</vt:lpwstr>
  </property>
  <property fmtid="{D5CDD505-2E9C-101B-9397-08002B2CF9AE}" pid="13" name="ScaleCrop">
    <vt:bool>false</vt:bool>
  </property>
  <property fmtid="{D5CDD505-2E9C-101B-9397-08002B2CF9AE}" pid="14" name="ShareDoc">
    <vt:bool>false</vt:bool>
  </property>
  <property fmtid="{D5CDD505-2E9C-101B-9397-08002B2CF9AE}" pid="15" name="Slides">
    <vt:r8>37</vt:r8>
  </property>
</Properties>
</file>